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3"/>
  </p:notesMasterIdLst>
  <p:sldIdLst>
    <p:sldId id="308" r:id="rId3"/>
    <p:sldId id="307" r:id="rId4"/>
    <p:sldId id="323" r:id="rId5"/>
    <p:sldId id="258" r:id="rId6"/>
    <p:sldId id="265" r:id="rId7"/>
    <p:sldId id="309" r:id="rId8"/>
    <p:sldId id="310" r:id="rId9"/>
    <p:sldId id="311" r:id="rId10"/>
    <p:sldId id="312" r:id="rId11"/>
    <p:sldId id="32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01" r:id="rId21"/>
    <p:sldId id="322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57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57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113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9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" name="Google Shape;10959;g8a31450583_0_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0" name="Google Shape;10960;g8a31450583_0_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87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One column 5">
    <p:bg>
      <p:bgPr>
        <a:solidFill>
          <a:schemeClr val="accent2"/>
        </a:solidFill>
        <a:effectLst/>
      </p:bgPr>
    </p:bg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44" name="Google Shape;6844;p30"/>
          <p:cNvSpPr txBox="1">
            <a:spLocks noGrp="1"/>
          </p:cNvSpPr>
          <p:nvPr>
            <p:ph type="title"/>
          </p:nvPr>
        </p:nvSpPr>
        <p:spPr>
          <a:xfrm>
            <a:off x="6604000" y="720000"/>
            <a:ext cx="461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5" name="Google Shape;6845;p30"/>
          <p:cNvSpPr txBox="1">
            <a:spLocks noGrp="1"/>
          </p:cNvSpPr>
          <p:nvPr>
            <p:ph type="subTitle" idx="1"/>
          </p:nvPr>
        </p:nvSpPr>
        <p:spPr>
          <a:xfrm>
            <a:off x="7539867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4557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9" r:id="rId12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40067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83D8386-D852-4C0A-BCBE-1D3810305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1468" y="2104690"/>
            <a:ext cx="1503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 dirty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599148-B14F-477B-882C-92C7A7281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3" y="2747550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29F9C8-B136-4491-9D52-AAF21D501EC5}"/>
              </a:ext>
            </a:extLst>
          </p:cNvPr>
          <p:cNvSpPr/>
          <p:nvPr/>
        </p:nvSpPr>
        <p:spPr>
          <a:xfrm>
            <a:off x="7780422" y="26376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</p:txBody>
      </p:sp>
      <p:sp>
        <p:nvSpPr>
          <p:cNvPr id="7" name="Oval 44">
            <a:extLst>
              <a:ext uri="{FF2B5EF4-FFF2-40B4-BE49-F238E27FC236}">
                <a16:creationId xmlns="" xmlns:a16="http://schemas.microsoft.com/office/drawing/2014/main" id="{59211AA6-81E8-4FC0-B7DA-DCF7FAE2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2890353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44">
            <a:extLst>
              <a:ext uri="{FF2B5EF4-FFF2-40B4-BE49-F238E27FC236}">
                <a16:creationId xmlns="" xmlns:a16="http://schemas.microsoft.com/office/drawing/2014/main" id="{56D35354-FF85-464E-A43C-230297A0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368" y="2859010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02FB3F-89EA-46D7-B207-EC96D19F2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245" y="139712"/>
            <a:ext cx="4800600" cy="19538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eaLnBrk="0" hangingPunct="0"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 giờ 25 phút x 5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44">
            <a:extLst>
              <a:ext uri="{FF2B5EF4-FFF2-40B4-BE49-F238E27FC236}">
                <a16:creationId xmlns="" xmlns:a16="http://schemas.microsoft.com/office/drawing/2014/main" id="{C7C9B290-8D60-4EAB-9466-9BBC5759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646" y="182575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="" xmlns:a16="http://schemas.microsoft.com/office/drawing/2014/main" id="{531BAB6D-F71B-4BC8-938D-A3DC6324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0686" y="2945957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giờ 12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3</a:t>
            </a:r>
          </a:p>
        </p:txBody>
      </p:sp>
      <p:sp>
        <p:nvSpPr>
          <p:cNvPr id="13" name="Line 6">
            <a:extLst>
              <a:ext uri="{FF2B5EF4-FFF2-40B4-BE49-F238E27FC236}">
                <a16:creationId xmlns="" xmlns:a16="http://schemas.microsoft.com/office/drawing/2014/main" id="{F192A004-F82D-47AF-8028-AEF1BB04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076" y="3844804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208E8BF0-AF49-47A9-9D1E-256B984A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3" y="3840253"/>
            <a:ext cx="3678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9 giờ 36 phút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="" xmlns:a16="http://schemas.microsoft.com/office/drawing/2014/main" id="{DBC532B5-1B84-466D-A52F-F8B2F8CF6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8" y="3323311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F5D0ED5C-A0B8-4CA1-907D-D4E242ECE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45" y="282880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giờ 23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02F64CBE-4BE8-430F-826C-CD2A9A2D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530" y="373001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16 giờ 92 phút</a:t>
            </a:r>
          </a:p>
        </p:txBody>
      </p:sp>
      <p:sp>
        <p:nvSpPr>
          <p:cNvPr id="18" name="Text Box 59">
            <a:extLst>
              <a:ext uri="{FF2B5EF4-FFF2-40B4-BE49-F238E27FC236}">
                <a16:creationId xmlns="" xmlns:a16="http://schemas.microsoft.com/office/drawing/2014/main" id="{F607A12F-39E6-44EE-AB4D-56FA4AF8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99" y="4278058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Hay17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F5AB452-70FA-496B-AECF-A6E6E6E3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1" y="328105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" name="Line 6">
            <a:extLst>
              <a:ext uri="{FF2B5EF4-FFF2-40B4-BE49-F238E27FC236}">
                <a16:creationId xmlns="" xmlns:a16="http://schemas.microsoft.com/office/drawing/2014/main" id="{AB245F00-FD89-4C4D-9E06-0EB83680C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1723" y="377654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="" xmlns:a16="http://schemas.microsoft.com/office/drawing/2014/main" id="{394A7356-3354-4C7E-80BC-9DCEECB534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62789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="" xmlns:a16="http://schemas.microsoft.com/office/drawing/2014/main" id="{726033E6-8417-4241-9C86-C4075FA00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320" y="3782892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="" xmlns:a16="http://schemas.microsoft.com/office/drawing/2014/main" id="{25EBD86C-9370-4122-9496-514568FE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741" y="2859760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25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="" xmlns:a16="http://schemas.microsoft.com/office/drawing/2014/main" id="{7831EBA9-18BB-4CFE-B409-2BDB6A6F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515" y="4318437"/>
            <a:ext cx="396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62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9">
            <a:extLst>
              <a:ext uri="{FF2B5EF4-FFF2-40B4-BE49-F238E27FC236}">
                <a16:creationId xmlns="" xmlns:a16="http://schemas.microsoft.com/office/drawing/2014/main" id="{B9B4B394-E852-41D9-9263-00D607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924" y="318122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="" xmlns:a16="http://schemas.microsoft.com/office/drawing/2014/main" id="{8C571644-CB68-44C2-BB39-487EB5F0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703" y="3744003"/>
            <a:ext cx="2740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giờ 125 phút</a:t>
            </a:r>
          </a:p>
        </p:txBody>
      </p:sp>
      <p:sp>
        <p:nvSpPr>
          <p:cNvPr id="29" name="Line 14">
            <a:extLst>
              <a:ext uri="{FF2B5EF4-FFF2-40B4-BE49-F238E27FC236}">
                <a16:creationId xmlns="" xmlns:a16="http://schemas.microsoft.com/office/drawing/2014/main" id="{CED4DC30-3C9D-4C15-9AAC-27565FE4FB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2774" y="2981203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3" grpId="0" animBg="1"/>
      <p:bldP spid="24" grpId="0"/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4">
            <a:extLst>
              <a:ext uri="{FF2B5EF4-FFF2-40B4-BE49-F238E27FC236}">
                <a16:creationId xmlns="" xmlns:a16="http://schemas.microsoft.com/office/drawing/2014/main" id="{F6436D9C-12CB-46AF-A158-9FF38B967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496" y="588044"/>
            <a:ext cx="625475" cy="4572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30F82583-78B2-4086-93D2-F2A718E44996}"/>
              </a:ext>
            </a:extLst>
          </p:cNvPr>
          <p:cNvSpPr/>
          <p:nvPr/>
        </p:nvSpPr>
        <p:spPr>
          <a:xfrm>
            <a:off x="3850242" y="439168"/>
            <a:ext cx="4572000" cy="195386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4,1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3,4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9,5 giây x 3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="" xmlns:a16="http://schemas.microsoft.com/office/drawing/2014/main" id="{05E27F3E-B5A9-42B9-9CAC-E803A16F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2961606"/>
            <a:ext cx="335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="" xmlns:a16="http://schemas.microsoft.com/office/drawing/2014/main" id="{3C13D279-4C6E-44BB-BF4A-1D7E2E33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7106"/>
            <a:ext cx="367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24,6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</a:p>
        </p:txBody>
      </p:sp>
      <p:sp>
        <p:nvSpPr>
          <p:cNvPr id="54" name="Text Box 14">
            <a:extLst>
              <a:ext uri="{FF2B5EF4-FFF2-40B4-BE49-F238E27FC236}">
                <a16:creationId xmlns="" xmlns:a16="http://schemas.microsoft.com/office/drawing/2014/main" id="{3C8538DE-461D-4870-98D6-A2443A38A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588" y="2939381"/>
            <a:ext cx="441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3,4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4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="" xmlns:a16="http://schemas.microsoft.com/office/drawing/2014/main" id="{23789622-9CC0-492C-BB5F-AD2BE86D4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113" y="3813776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13,6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="" xmlns:a16="http://schemas.microsoft.com/office/drawing/2014/main" id="{B5F1BB98-F2AF-4475-93F9-1E29ABD11B84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157163" y="3299742"/>
            <a:ext cx="984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7" name="TextBox 2">
            <a:extLst>
              <a:ext uri="{FF2B5EF4-FFF2-40B4-BE49-F238E27FC236}">
                <a16:creationId xmlns="" xmlns:a16="http://schemas.microsoft.com/office/drawing/2014/main" id="{3C772EC7-CCCB-42FD-8500-BF5144EE4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107" y="329974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Line 14">
            <a:extLst>
              <a:ext uri="{FF2B5EF4-FFF2-40B4-BE49-F238E27FC236}">
                <a16:creationId xmlns="" xmlns:a16="http://schemas.microsoft.com/office/drawing/2014/main" id="{C637F823-C13A-4AF7-B08A-1FDAD4D58C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2725" y="2894928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Line 6">
            <a:extLst>
              <a:ext uri="{FF2B5EF4-FFF2-40B4-BE49-F238E27FC236}">
                <a16:creationId xmlns="" xmlns:a16="http://schemas.microsoft.com/office/drawing/2014/main" id="{49E240B0-864C-4B88-AF66-4A96154DC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9" y="3849017"/>
            <a:ext cx="12906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Line 6">
            <a:extLst>
              <a:ext uri="{FF2B5EF4-FFF2-40B4-BE49-F238E27FC236}">
                <a16:creationId xmlns="" xmlns:a16="http://schemas.microsoft.com/office/drawing/2014/main" id="{2410AD5A-6FF8-4711-B25C-E2B3A9C6C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4081" y="3849016"/>
            <a:ext cx="1546067" cy="127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4">
            <a:extLst>
              <a:ext uri="{FF2B5EF4-FFF2-40B4-BE49-F238E27FC236}">
                <a16:creationId xmlns="" xmlns:a16="http://schemas.microsoft.com/office/drawing/2014/main" id="{D04A00A7-3DCC-4C28-8153-5087FF77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681" y="293839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9,5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4">
            <a:extLst>
              <a:ext uri="{FF2B5EF4-FFF2-40B4-BE49-F238E27FC236}">
                <a16:creationId xmlns="" xmlns:a16="http://schemas.microsoft.com/office/drawing/2014/main" id="{23CA3A6A-D8D1-4D97-93EC-BDF2B6DB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6781" y="3893468"/>
            <a:ext cx="438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28,5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="" xmlns:a16="http://schemas.microsoft.com/office/drawing/2014/main" id="{9D9FC990-6BB9-44AD-9ED0-75506DA44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9526" y="3832152"/>
            <a:ext cx="1282209" cy="1904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2">
            <a:extLst>
              <a:ext uri="{FF2B5EF4-FFF2-40B4-BE49-F238E27FC236}">
                <a16:creationId xmlns="" xmlns:a16="http://schemas.microsoft.com/office/drawing/2014/main" id="{33503A85-71AF-4C44-945F-297A5C34A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4225" y="3240612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5" name="Line 14">
            <a:extLst>
              <a:ext uri="{FF2B5EF4-FFF2-40B4-BE49-F238E27FC236}">
                <a16:creationId xmlns="" xmlns:a16="http://schemas.microsoft.com/office/drawing/2014/main" id="{287E3AEC-7B68-45CC-975C-52C154C23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3808" y="2884611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61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="" xmlns:a16="http://schemas.microsoft.com/office/drawing/2014/main" id="{D46F4F5B-860D-48C2-9415-2C2DD362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2" y="593018"/>
            <a:ext cx="11168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2/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đu quay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giây.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 quay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3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</a:t>
            </a:r>
            <a:r>
              <a:rPr lang="vi-VN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đu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quay bao nhiêu lâu ?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="" xmlns:a16="http://schemas.microsoft.com/office/drawing/2014/main" id="{CBE357A8-3217-4165-BBDF-2E287C2B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918" y="2104402"/>
            <a:ext cx="43027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vòng: 1 phút 25 giây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9DAE2D5-F195-41CB-B729-7A550044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412" y="1571824"/>
            <a:ext cx="17057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F63D8DA-2D5D-4B6E-A97F-700D25AF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01" y="3429000"/>
            <a:ext cx="153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aphicFrame>
        <p:nvGraphicFramePr>
          <p:cNvPr id="23" name="Object 7">
            <a:extLst>
              <a:ext uri="{FF2B5EF4-FFF2-40B4-BE49-F238E27FC236}">
                <a16:creationId xmlns="" xmlns:a16="http://schemas.microsoft.com/office/drawing/2014/main" id="{AB4C420C-AECA-4F60-BA18-86A7C56C07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93772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102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>
            <a:extLst>
              <a:ext uri="{FF2B5EF4-FFF2-40B4-BE49-F238E27FC236}">
                <a16:creationId xmlns="" xmlns:a16="http://schemas.microsoft.com/office/drawing/2014/main" id="{2F891464-2E2D-474D-9E5F-5FFEB2110E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86097"/>
              </p:ext>
            </p:extLst>
          </p:nvPr>
        </p:nvGraphicFramePr>
        <p:xfrm>
          <a:off x="4774712" y="2645798"/>
          <a:ext cx="14214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102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712" y="2645798"/>
                        <a:ext cx="142142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38DCE9C-4905-43DC-8604-5FBA16D64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620" y="4092802"/>
            <a:ext cx="6631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Thời gian bé Lan ngồi trên đu quay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DB90112-2607-425E-BADD-F9B9ED55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2412" y="4681739"/>
            <a:ext cx="62765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x 3 =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655E0F-134C-417D-B2CD-034C0757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300" y="5227483"/>
            <a:ext cx="4263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u="sng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phút 15 giây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D39C7C0-A6B0-43E5-852B-12FC23910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177" y="2636980"/>
            <a:ext cx="369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vòng: ... phút ... giây ?</a:t>
            </a:r>
          </a:p>
        </p:txBody>
      </p:sp>
    </p:spTree>
    <p:extLst>
      <p:ext uri="{BB962C8B-B14F-4D97-AF65-F5344CB8AC3E}">
        <p14:creationId xmlns:p14="http://schemas.microsoft.com/office/powerpoint/2010/main" val="1570690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3">
            <a:extLst>
              <a:ext uri="{FF2B5EF4-FFF2-40B4-BE49-F238E27FC236}">
                <a16:creationId xmlns="" xmlns:a16="http://schemas.microsoft.com/office/drawing/2014/main" id="{495275F4-1B2B-4A4D-A4DB-BEFECB652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Oval 44">
            <a:extLst>
              <a:ext uri="{FF2B5EF4-FFF2-40B4-BE49-F238E27FC236}">
                <a16:creationId xmlns="" xmlns:a16="http://schemas.microsoft.com/office/drawing/2014/main" id="{47140171-D1BD-454C-98BD-CEDEFF93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4" name="Group 51">
            <a:extLst>
              <a:ext uri="{FF2B5EF4-FFF2-40B4-BE49-F238E27FC236}">
                <a16:creationId xmlns="" xmlns:a16="http://schemas.microsoft.com/office/drawing/2014/main" id="{B49ABE93-A57D-4160-9808-4E008101E296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15" name="AutoShape 52">
              <a:extLst>
                <a:ext uri="{FF2B5EF4-FFF2-40B4-BE49-F238E27FC236}">
                  <a16:creationId xmlns="" xmlns:a16="http://schemas.microsoft.com/office/drawing/2014/main" id="{CA889111-F48C-4C29-A1F7-EDC98734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53">
              <a:extLst>
                <a:ext uri="{FF2B5EF4-FFF2-40B4-BE49-F238E27FC236}">
                  <a16:creationId xmlns="" xmlns:a16="http://schemas.microsoft.com/office/drawing/2014/main" id="{F8C64659-2A04-4899-856C-22594ABCB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54">
            <a:extLst>
              <a:ext uri="{FF2B5EF4-FFF2-40B4-BE49-F238E27FC236}">
                <a16:creationId xmlns="" xmlns:a16="http://schemas.microsoft.com/office/drawing/2014/main" id="{A80ECB90-62B7-4357-AE33-BCEA7B61B090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22" name="AutoShape 55">
              <a:extLst>
                <a:ext uri="{FF2B5EF4-FFF2-40B4-BE49-F238E27FC236}">
                  <a16:creationId xmlns="" xmlns:a16="http://schemas.microsoft.com/office/drawing/2014/main" id="{F92EDD1C-EA67-4FE6-96C3-804D4C38C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56">
              <a:extLst>
                <a:ext uri="{FF2B5EF4-FFF2-40B4-BE49-F238E27FC236}">
                  <a16:creationId xmlns="" xmlns:a16="http://schemas.microsoft.com/office/drawing/2014/main" id="{4DB4E4B1-9EE0-4DE2-BF02-80017003E2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98FB4408-6932-4EFA-B333-14F8DDB4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41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 giờ 15 phút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3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="" xmlns:a16="http://schemas.microsoft.com/office/drawing/2014/main" id="{B5B3FBC2-D524-45F0-9824-A2AC28D4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9" y="2586039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8" name="TextBox 2">
            <a:extLst>
              <a:ext uri="{FF2B5EF4-FFF2-40B4-BE49-F238E27FC236}">
                <a16:creationId xmlns="" xmlns:a16="http://schemas.microsoft.com/office/drawing/2014/main" id="{3E3D5E64-4F75-4FD0-BFBE-3BD536308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2136775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="" xmlns:a16="http://schemas.microsoft.com/office/drawing/2014/main" id="{AFA3135D-1927-416F-B766-29EF3FB6F8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5" y="2684464"/>
            <a:ext cx="2046288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="" xmlns:a16="http://schemas.microsoft.com/office/drawing/2014/main" id="{0F1F4E1B-520D-4A00-A9DB-625071492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36850"/>
            <a:ext cx="431800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9">
            <a:extLst>
              <a:ext uri="{FF2B5EF4-FFF2-40B4-BE49-F238E27FC236}">
                <a16:creationId xmlns="" xmlns:a16="http://schemas.microsoft.com/office/drawing/2014/main" id="{BEA1EFF9-4639-4D5B-AF45-8F9DBEE64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894" y="2732881"/>
            <a:ext cx="430213" cy="387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0">
            <a:extLst>
              <a:ext uri="{FF2B5EF4-FFF2-40B4-BE49-F238E27FC236}">
                <a16:creationId xmlns="" xmlns:a16="http://schemas.microsoft.com/office/drawing/2014/main" id="{7F354612-8D33-436B-94CD-953AF007F802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105276"/>
            <a:ext cx="514350" cy="549275"/>
            <a:chOff x="968" y="1900"/>
            <a:chExt cx="432" cy="462"/>
          </a:xfrm>
        </p:grpSpPr>
        <p:sp>
          <p:nvSpPr>
            <p:cNvPr id="37" name="AutoShape 41">
              <a:extLst>
                <a:ext uri="{FF2B5EF4-FFF2-40B4-BE49-F238E27FC236}">
                  <a16:creationId xmlns="" xmlns:a16="http://schemas.microsoft.com/office/drawing/2014/main" id="{E01B25E4-0940-411A-8A10-181DB9D5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42">
              <a:extLst>
                <a:ext uri="{FF2B5EF4-FFF2-40B4-BE49-F238E27FC236}">
                  <a16:creationId xmlns="" xmlns:a16="http://schemas.microsoft.com/office/drawing/2014/main" id="{1FA2150B-359E-49B3-9C8F-26674C5D1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900"/>
              <a:ext cx="30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9" name="Rectangle 33">
            <a:extLst>
              <a:ext uri="{FF2B5EF4-FFF2-40B4-BE49-F238E27FC236}">
                <a16:creationId xmlns="" xmlns:a16="http://schemas.microsoft.com/office/drawing/2014/main" id="{954566C4-FE87-48A3-938E-F5CD15014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40125"/>
            <a:ext cx="8732838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0" name="Group 51">
            <a:extLst>
              <a:ext uri="{FF2B5EF4-FFF2-40B4-BE49-F238E27FC236}">
                <a16:creationId xmlns="" xmlns:a16="http://schemas.microsoft.com/office/drawing/2014/main" id="{5329F4F8-57AE-44D1-857A-B7ECFBE57FA5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41" name="AutoShape 55">
              <a:extLst>
                <a:ext uri="{FF2B5EF4-FFF2-40B4-BE49-F238E27FC236}">
                  <a16:creationId xmlns="" xmlns:a16="http://schemas.microsoft.com/office/drawing/2014/main" id="{651F604E-E57D-4428-9EBF-20343EA15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56">
              <a:extLst>
                <a:ext uri="{FF2B5EF4-FFF2-40B4-BE49-F238E27FC236}">
                  <a16:creationId xmlns="" xmlns:a16="http://schemas.microsoft.com/office/drawing/2014/main" id="{681A47BD-4355-4225-8A86-9EAF9809A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3" name="Rectangle 45">
            <a:extLst>
              <a:ext uri="{FF2B5EF4-FFF2-40B4-BE49-F238E27FC236}">
                <a16:creationId xmlns="" xmlns:a16="http://schemas.microsoft.com/office/drawing/2014/main" id="{39875D71-5F18-4FA2-B2D5-3844FFB3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8799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15  </a:t>
            </a:r>
          </a:p>
        </p:txBody>
      </p:sp>
      <p:sp>
        <p:nvSpPr>
          <p:cNvPr id="44" name="Rectangle 45">
            <a:extLst>
              <a:ext uri="{FF2B5EF4-FFF2-40B4-BE49-F238E27FC236}">
                <a16:creationId xmlns="" xmlns:a16="http://schemas.microsoft.com/office/drawing/2014/main" id="{E46D8E98-1B9E-4563-A34E-E92748E15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6; </a:t>
            </a:r>
          </a:p>
        </p:txBody>
      </p:sp>
      <p:sp>
        <p:nvSpPr>
          <p:cNvPr id="45" name="Rectangle 45">
            <a:extLst>
              <a:ext uri="{FF2B5EF4-FFF2-40B4-BE49-F238E27FC236}">
                <a16:creationId xmlns="" xmlns:a16="http://schemas.microsoft.com/office/drawing/2014/main" id="{0373EA49-6C19-4203-B7C4-20AAF2325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5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45 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680B62C-D255-4A7D-87F4-7D63D812F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938" y="61785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8; 15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41A992D-75E8-4A90-A209-669A1D87541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5">
            <a:extLst>
              <a:ext uri="{FF2B5EF4-FFF2-40B4-BE49-F238E27FC236}">
                <a16:creationId xmlns="" xmlns:a16="http://schemas.microsoft.com/office/drawing/2014/main" id="{5309078F-9D17-4369-BF79-FDDDA691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429101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 </a:t>
            </a:r>
          </a:p>
        </p:txBody>
      </p:sp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00533 L 0.24076 -0.2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05 -0.00185 L 0.20221 -0.2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10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19102 -0.2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4">
            <a:extLst>
              <a:ext uri="{FF2B5EF4-FFF2-40B4-BE49-F238E27FC236}">
                <a16:creationId xmlns="" xmlns:a16="http://schemas.microsoft.com/office/drawing/2014/main" id="{C01E6B82-916E-4A2A-ABBA-9396968C5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289" y="193516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BD8301-A0B5-4663-994A-78B1D2DAE87A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3">
            <a:extLst>
              <a:ext uri="{FF2B5EF4-FFF2-40B4-BE49-F238E27FC236}">
                <a16:creationId xmlns="" xmlns:a16="http://schemas.microsoft.com/office/drawing/2014/main" id="{20803F8D-6B8C-402A-B216-F2770597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="" xmlns:a16="http://schemas.microsoft.com/office/drawing/2014/main" id="{B8F80937-E3C5-4F80-B608-AA81E9DB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363" y="1622425"/>
            <a:ext cx="5943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21 giây </a:t>
            </a:r>
          </a:p>
        </p:txBody>
      </p:sp>
      <p:sp>
        <p:nvSpPr>
          <p:cNvPr id="6" name="Rectangle 33">
            <a:extLst>
              <a:ext uri="{FF2B5EF4-FFF2-40B4-BE49-F238E27FC236}">
                <a16:creationId xmlns="" xmlns:a16="http://schemas.microsoft.com/office/drawing/2014/main" id="{2A5E5C39-6D00-4FC5-A5B8-8F17770B7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4" y="2701925"/>
            <a:ext cx="87328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7" name="Group 51">
            <a:extLst>
              <a:ext uri="{FF2B5EF4-FFF2-40B4-BE49-F238E27FC236}">
                <a16:creationId xmlns="" xmlns:a16="http://schemas.microsoft.com/office/drawing/2014/main" id="{B64AD97F-CAA1-4DB6-AE4A-5FCA409BACDB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3833814"/>
            <a:ext cx="514350" cy="523875"/>
            <a:chOff x="968" y="1930"/>
            <a:chExt cx="432" cy="440"/>
          </a:xfrm>
        </p:grpSpPr>
        <p:sp>
          <p:nvSpPr>
            <p:cNvPr id="8" name="AutoShape 52">
              <a:extLst>
                <a:ext uri="{FF2B5EF4-FFF2-40B4-BE49-F238E27FC236}">
                  <a16:creationId xmlns="" xmlns:a16="http://schemas.microsoft.com/office/drawing/2014/main" id="{D27E69D4-6B14-4833-A150-6103173B3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Text Box 53">
              <a:extLst>
                <a:ext uri="{FF2B5EF4-FFF2-40B4-BE49-F238E27FC236}">
                  <a16:creationId xmlns="" xmlns:a16="http://schemas.microsoft.com/office/drawing/2014/main" id="{6456F3C9-C81B-4BB4-8FB2-2AE34E0C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0" name="Group 54">
            <a:extLst>
              <a:ext uri="{FF2B5EF4-FFF2-40B4-BE49-F238E27FC236}">
                <a16:creationId xmlns="" xmlns:a16="http://schemas.microsoft.com/office/drawing/2014/main" id="{BF3D14EA-4374-4BC0-9E01-249061354C30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4445001"/>
            <a:ext cx="514350" cy="561975"/>
            <a:chOff x="968" y="1890"/>
            <a:chExt cx="432" cy="472"/>
          </a:xfrm>
        </p:grpSpPr>
        <p:sp>
          <p:nvSpPr>
            <p:cNvPr id="11" name="AutoShape 55">
              <a:extLst>
                <a:ext uri="{FF2B5EF4-FFF2-40B4-BE49-F238E27FC236}">
                  <a16:creationId xmlns="" xmlns:a16="http://schemas.microsoft.com/office/drawing/2014/main" id="{F47D7D15-A4B4-4249-BB5A-79B7D0C5B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56">
              <a:extLst>
                <a:ext uri="{FF2B5EF4-FFF2-40B4-BE49-F238E27FC236}">
                  <a16:creationId xmlns="" xmlns:a16="http://schemas.microsoft.com/office/drawing/2014/main" id="{0BE0E6E5-62FA-4201-A659-5C934615FF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3" name="Group 58">
            <a:extLst>
              <a:ext uri="{FF2B5EF4-FFF2-40B4-BE49-F238E27FC236}">
                <a16:creationId xmlns="" xmlns:a16="http://schemas.microsoft.com/office/drawing/2014/main" id="{BC92DA6C-281A-44C4-9E11-6D41BCF99976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3200401"/>
            <a:ext cx="2068512" cy="549275"/>
            <a:chOff x="968" y="1900"/>
            <a:chExt cx="1737" cy="462"/>
          </a:xfrm>
        </p:grpSpPr>
        <p:grpSp>
          <p:nvGrpSpPr>
            <p:cNvPr id="14" name="Group 50">
              <a:extLst>
                <a:ext uri="{FF2B5EF4-FFF2-40B4-BE49-F238E27FC236}">
                  <a16:creationId xmlns="" xmlns:a16="http://schemas.microsoft.com/office/drawing/2014/main" id="{9F44228D-A3AB-49E7-B09F-BB643FE76E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6" name="AutoShape 41">
                <a:extLst>
                  <a:ext uri="{FF2B5EF4-FFF2-40B4-BE49-F238E27FC236}">
                    <a16:creationId xmlns="" xmlns:a16="http://schemas.microsoft.com/office/drawing/2014/main" id="{A4505C20-556B-4821-BB4A-43E671406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 Box 42">
                <a:extLst>
                  <a:ext uri="{FF2B5EF4-FFF2-40B4-BE49-F238E27FC236}">
                    <a16:creationId xmlns="" xmlns:a16="http://schemas.microsoft.com/office/drawing/2014/main" id="{77EE88B9-D538-43D7-8CE2-45964DB82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5" name="Rectangle 45">
              <a:extLst>
                <a:ext uri="{FF2B5EF4-FFF2-40B4-BE49-F238E27FC236}">
                  <a16:creationId xmlns="" xmlns:a16="http://schemas.microsoft.com/office/drawing/2014/main" id="{5B2E5EAE-AC80-4C27-84D8-ABF197D6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="" xmlns:a16="http://schemas.microsoft.com/office/drawing/2014/main" id="{033ABBFE-4599-4A02-A6DC-DCE45D237327}"/>
              </a:ext>
            </a:extLst>
          </p:cNvPr>
          <p:cNvGrpSpPr>
            <a:grpSpLocks/>
          </p:cNvGrpSpPr>
          <p:nvPr/>
        </p:nvGrpSpPr>
        <p:grpSpPr bwMode="auto">
          <a:xfrm>
            <a:off x="3592513" y="5127626"/>
            <a:ext cx="514350" cy="525463"/>
            <a:chOff x="968" y="1920"/>
            <a:chExt cx="432" cy="442"/>
          </a:xfrm>
        </p:grpSpPr>
        <p:sp>
          <p:nvSpPr>
            <p:cNvPr id="19" name="AutoShape 55">
              <a:extLst>
                <a:ext uri="{FF2B5EF4-FFF2-40B4-BE49-F238E27FC236}">
                  <a16:creationId xmlns="" xmlns:a16="http://schemas.microsoft.com/office/drawing/2014/main" id="{23013068-1089-4734-9CE6-2DF235273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56">
              <a:extLst>
                <a:ext uri="{FF2B5EF4-FFF2-40B4-BE49-F238E27FC236}">
                  <a16:creationId xmlns="" xmlns:a16="http://schemas.microsoft.com/office/drawing/2014/main" id="{856400DC-E719-4A23-8FE2-848899659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1" name="Rectangle 45">
            <a:extLst>
              <a:ext uri="{FF2B5EF4-FFF2-40B4-BE49-F238E27FC236}">
                <a16:creationId xmlns="" xmlns:a16="http://schemas.microsoft.com/office/drawing/2014/main" id="{AD81FFB6-F7C0-47CF-8871-88CEDEACA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9415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phút 3 giây</a:t>
            </a:r>
          </a:p>
        </p:txBody>
      </p:sp>
      <p:sp>
        <p:nvSpPr>
          <p:cNvPr id="22" name="Rectangle 45">
            <a:extLst>
              <a:ext uri="{FF2B5EF4-FFF2-40B4-BE49-F238E27FC236}">
                <a16:creationId xmlns="" xmlns:a16="http://schemas.microsoft.com/office/drawing/2014/main" id="{8EA909E6-F35A-4930-8439-2A058ACCB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5150" y="3395663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 63 giây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="" xmlns:a16="http://schemas.microsoft.com/office/drawing/2014/main" id="{7E6F535A-3C29-4354-B0C3-257F79C90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45926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phút 3 giây 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="" xmlns:a16="http://schemas.microsoft.com/office/drawing/2014/main" id="{42548FC8-B406-4C21-9FBC-0E5BE1E96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5219700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="" xmlns:a16="http://schemas.microsoft.com/office/drawing/2014/main" id="{CD9AE981-00A7-46B6-8FC9-4CF0DE4533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1126" y="2679700"/>
            <a:ext cx="2416175" cy="190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47">
            <a:extLst>
              <a:ext uri="{FF2B5EF4-FFF2-40B4-BE49-F238E27FC236}">
                <a16:creationId xmlns="" xmlns:a16="http://schemas.microsoft.com/office/drawing/2014/main" id="{FE7AF86D-D7D0-4AA4-9050-3C1464410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9" y="1893888"/>
            <a:ext cx="40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="" xmlns:a16="http://schemas.microsoft.com/office/drawing/2014/main" id="{4872DC35-BEBF-41B2-BBCA-5D748403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2024064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8" name="Rectangle 45">
            <a:extLst>
              <a:ext uri="{FF2B5EF4-FFF2-40B4-BE49-F238E27FC236}">
                <a16:creationId xmlns="" xmlns:a16="http://schemas.microsoft.com/office/drawing/2014/main" id="{0D544FFF-FF80-467C-BF29-D74F4DEB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3" y="2870201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4 0.00787 L 0.16784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9" y="-1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66 0.02616 L 0.15638 -0.2622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963F56-5FEB-43F7-8CB0-541964DD8BB3}"/>
              </a:ext>
            </a:extLst>
          </p:cNvPr>
          <p:cNvSpPr txBox="1"/>
          <p:nvPr/>
        </p:nvSpPr>
        <p:spPr>
          <a:xfrm>
            <a:off x="2910745" y="488905"/>
            <a:ext cx="6400800" cy="906503"/>
          </a:xfrm>
          <a:prstGeom prst="rect">
            <a:avLst/>
          </a:prstGeom>
          <a:noFill/>
        </p:spPr>
        <p:txBody>
          <a:bodyPr>
            <a:prstTxWarp prst="textDoubleWave1">
              <a:avLst>
                <a:gd name="adj1" fmla="val 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Ai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angle 33">
            <a:extLst>
              <a:ext uri="{FF2B5EF4-FFF2-40B4-BE49-F238E27FC236}">
                <a16:creationId xmlns="" xmlns:a16="http://schemas.microsoft.com/office/drawing/2014/main" id="{BA49AE2A-1F73-437A-82DD-033EE0E6F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64" y="1779588"/>
            <a:ext cx="870108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phép tính sau:</a:t>
            </a:r>
          </a:p>
        </p:txBody>
      </p:sp>
      <p:sp>
        <p:nvSpPr>
          <p:cNvPr id="4" name="Oval 44">
            <a:extLst>
              <a:ext uri="{FF2B5EF4-FFF2-40B4-BE49-F238E27FC236}">
                <a16:creationId xmlns="" xmlns:a16="http://schemas.microsoft.com/office/drawing/2014/main" id="{BD7D6386-94CA-4FA9-A37E-582B38E46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4" y="1941514"/>
            <a:ext cx="574675" cy="427037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7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" name="Group 51">
            <a:extLst>
              <a:ext uri="{FF2B5EF4-FFF2-40B4-BE49-F238E27FC236}">
                <a16:creationId xmlns="" xmlns:a16="http://schemas.microsoft.com/office/drawing/2014/main" id="{61ABE74B-A04D-4CC0-85CC-2F5D055221A4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4738689"/>
            <a:ext cx="514350" cy="523875"/>
            <a:chOff x="968" y="1930"/>
            <a:chExt cx="432" cy="440"/>
          </a:xfrm>
        </p:grpSpPr>
        <p:sp>
          <p:nvSpPr>
            <p:cNvPr id="6" name="AutoShape 52">
              <a:extLst>
                <a:ext uri="{FF2B5EF4-FFF2-40B4-BE49-F238E27FC236}">
                  <a16:creationId xmlns="" xmlns:a16="http://schemas.microsoft.com/office/drawing/2014/main" id="{3CDB1F4F-50E1-45B7-A5CA-70A984BB0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53">
              <a:extLst>
                <a:ext uri="{FF2B5EF4-FFF2-40B4-BE49-F238E27FC236}">
                  <a16:creationId xmlns="" xmlns:a16="http://schemas.microsoft.com/office/drawing/2014/main" id="{59FEA654-472D-44AB-84CE-A2F08C005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4" y="1931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="" xmlns:a16="http://schemas.microsoft.com/office/drawing/2014/main" id="{ACB615D8-296B-4592-A60A-D4D10CCA710A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5349876"/>
            <a:ext cx="514350" cy="561975"/>
            <a:chOff x="968" y="1890"/>
            <a:chExt cx="432" cy="472"/>
          </a:xfrm>
        </p:grpSpPr>
        <p:sp>
          <p:nvSpPr>
            <p:cNvPr id="9" name="AutoShape 55">
              <a:extLst>
                <a:ext uri="{FF2B5EF4-FFF2-40B4-BE49-F238E27FC236}">
                  <a16:creationId xmlns="" xmlns:a16="http://schemas.microsoft.com/office/drawing/2014/main" id="{2B5DD653-9E8A-410C-A82C-3635B1F9A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6">
              <a:extLst>
                <a:ext uri="{FF2B5EF4-FFF2-40B4-BE49-F238E27FC236}">
                  <a16:creationId xmlns="" xmlns:a16="http://schemas.microsoft.com/office/drawing/2014/main" id="{3696C694-DD21-40D7-981A-037FC652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" y="1890"/>
              <a:ext cx="288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406E741-A41C-4217-AB95-98241C11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1 năm 5 tháng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 5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="" xmlns:a16="http://schemas.microsoft.com/office/drawing/2014/main" id="{040AF619-3240-448A-9866-614C6BFF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794" y="2758393"/>
            <a:ext cx="367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……………….</a:t>
            </a:r>
          </a:p>
        </p:txBody>
      </p:sp>
      <p:sp>
        <p:nvSpPr>
          <p:cNvPr id="13" name="Line 6">
            <a:extLst>
              <a:ext uri="{FF2B5EF4-FFF2-40B4-BE49-F238E27FC236}">
                <a16:creationId xmlns="" xmlns:a16="http://schemas.microsoft.com/office/drawing/2014/main" id="{32E5E8CC-D7B7-4AA2-BCCE-C4F7C9FE4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46826" y="2667000"/>
            <a:ext cx="2416175" cy="31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58">
            <a:extLst>
              <a:ext uri="{FF2B5EF4-FFF2-40B4-BE49-F238E27FC236}">
                <a16:creationId xmlns="" xmlns:a16="http://schemas.microsoft.com/office/drawing/2014/main" id="{E761F3E7-AFED-4444-879B-445C18AF9558}"/>
              </a:ext>
            </a:extLst>
          </p:cNvPr>
          <p:cNvGrpSpPr>
            <a:grpSpLocks/>
          </p:cNvGrpSpPr>
          <p:nvPr/>
        </p:nvGrpSpPr>
        <p:grpSpPr bwMode="auto">
          <a:xfrm>
            <a:off x="3119439" y="4105276"/>
            <a:ext cx="2066925" cy="549275"/>
            <a:chOff x="968" y="1900"/>
            <a:chExt cx="1737" cy="462"/>
          </a:xfrm>
        </p:grpSpPr>
        <p:grpSp>
          <p:nvGrpSpPr>
            <p:cNvPr id="15" name="Group 50">
              <a:extLst>
                <a:ext uri="{FF2B5EF4-FFF2-40B4-BE49-F238E27FC236}">
                  <a16:creationId xmlns="" xmlns:a16="http://schemas.microsoft.com/office/drawing/2014/main" id="{6DA6928C-D219-426B-BBF2-9F6F5382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" y="1900"/>
              <a:ext cx="432" cy="462"/>
              <a:chOff x="968" y="1900"/>
              <a:chExt cx="432" cy="462"/>
            </a:xfrm>
          </p:grpSpPr>
          <p:sp>
            <p:nvSpPr>
              <p:cNvPr id="17" name="AutoShape 41">
                <a:extLst>
                  <a:ext uri="{FF2B5EF4-FFF2-40B4-BE49-F238E27FC236}">
                    <a16:creationId xmlns="" xmlns:a16="http://schemas.microsoft.com/office/drawing/2014/main" id="{F1C63704-8F04-45CC-B741-1CABA47DC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" y="1930"/>
                <a:ext cx="432" cy="432"/>
              </a:xfrm>
              <a:prstGeom prst="star8">
                <a:avLst>
                  <a:gd name="adj" fmla="val 38250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66"/>
                  </a:gs>
                  <a:gs pos="100000">
                    <a:srgbClr val="FF9900"/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altLang="en-US" sz="27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 Box 42">
                <a:extLst>
                  <a:ext uri="{FF2B5EF4-FFF2-40B4-BE49-F238E27FC236}">
                    <a16:creationId xmlns="" xmlns:a16="http://schemas.microsoft.com/office/drawing/2014/main" id="{070B32BE-A6D5-4E46-8B3F-C97F39AD6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5" y="1900"/>
                <a:ext cx="30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 b="1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>
                    <a:solidFill>
                      <a:srgbClr val="FF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6" name="Rectangle 45">
              <a:extLst>
                <a:ext uri="{FF2B5EF4-FFF2-40B4-BE49-F238E27FC236}">
                  <a16:creationId xmlns="" xmlns:a16="http://schemas.microsoft.com/office/drawing/2014/main" id="{4395A02C-3D1E-418C-8ED9-5966F1084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" y="2064"/>
              <a:ext cx="11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9" name="Rectangle 33">
            <a:extLst>
              <a:ext uri="{FF2B5EF4-FFF2-40B4-BE49-F238E27FC236}">
                <a16:creationId xmlns="" xmlns:a16="http://schemas.microsoft.com/office/drawing/2014/main" id="{38726704-CFFF-400E-8012-37826B2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4" y="3579814"/>
            <a:ext cx="87344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đúng là 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C9175CB-F2E6-4DAC-A174-B0ABCF224359}"/>
              </a:ext>
            </a:extLst>
          </p:cNvPr>
          <p:cNvGrpSpPr>
            <a:grpSpLocks/>
          </p:cNvGrpSpPr>
          <p:nvPr/>
        </p:nvGrpSpPr>
        <p:grpSpPr bwMode="auto">
          <a:xfrm>
            <a:off x="3089275" y="6030913"/>
            <a:ext cx="514350" cy="527050"/>
            <a:chOff x="968" y="1920"/>
            <a:chExt cx="432" cy="442"/>
          </a:xfrm>
        </p:grpSpPr>
        <p:sp>
          <p:nvSpPr>
            <p:cNvPr id="21" name="AutoShape 55">
              <a:extLst>
                <a:ext uri="{FF2B5EF4-FFF2-40B4-BE49-F238E27FC236}">
                  <a16:creationId xmlns="" xmlns:a16="http://schemas.microsoft.com/office/drawing/2014/main" id="{EA1DB6E6-498A-4AA3-A10D-B17D0E46A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" y="1930"/>
              <a:ext cx="432" cy="432"/>
            </a:xfrm>
            <a:prstGeom prst="star8">
              <a:avLst>
                <a:gd name="adj" fmla="val 38250"/>
              </a:avLst>
            </a:prstGeom>
            <a:gradFill rotWithShape="1">
              <a:gsLst>
                <a:gs pos="0">
                  <a:srgbClr val="FF9900"/>
                </a:gs>
                <a:gs pos="50000">
                  <a:srgbClr val="FFFF66"/>
                </a:gs>
                <a:gs pos="100000">
                  <a:srgbClr val="FF9900"/>
                </a:gs>
              </a:gsLst>
              <a:lin ang="540000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7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56">
              <a:extLst>
                <a:ext uri="{FF2B5EF4-FFF2-40B4-BE49-F238E27FC236}">
                  <a16:creationId xmlns="" xmlns:a16="http://schemas.microsoft.com/office/drawing/2014/main" id="{0FFE614F-13B3-4B52-A613-B54EEB93A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" y="1920"/>
              <a:ext cx="32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 b="1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>
                  <a:solidFill>
                    <a:srgbClr val="FF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3" name="Rectangle 45">
            <a:extLst>
              <a:ext uri="{FF2B5EF4-FFF2-40B4-BE49-F238E27FC236}">
                <a16:creationId xmlns="" xmlns:a16="http://schemas.microsoft.com/office/drawing/2014/main" id="{F58B72E1-9D01-4D49-9591-4EDF0F7C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990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năm 5 tháng</a:t>
            </a:r>
          </a:p>
        </p:txBody>
      </p:sp>
      <p:sp>
        <p:nvSpPr>
          <p:cNvPr id="24" name="Rectangle 45">
            <a:extLst>
              <a:ext uri="{FF2B5EF4-FFF2-40B4-BE49-F238E27FC236}">
                <a16:creationId xmlns="" xmlns:a16="http://schemas.microsoft.com/office/drawing/2014/main" id="{F6D42BE0-4CB1-426A-ABE8-4ED42119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4300538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25 tháng</a:t>
            </a:r>
          </a:p>
        </p:txBody>
      </p:sp>
      <p:sp>
        <p:nvSpPr>
          <p:cNvPr id="25" name="Rectangle 45">
            <a:extLst>
              <a:ext uri="{FF2B5EF4-FFF2-40B4-BE49-F238E27FC236}">
                <a16:creationId xmlns="" xmlns:a16="http://schemas.microsoft.com/office/drawing/2014/main" id="{66CFACFB-5C34-4970-83EF-655C43B0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9592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5 tháng </a:t>
            </a:r>
          </a:p>
        </p:txBody>
      </p:sp>
      <p:sp>
        <p:nvSpPr>
          <p:cNvPr id="26" name="Rectangle 45">
            <a:extLst>
              <a:ext uri="{FF2B5EF4-FFF2-40B4-BE49-F238E27FC236}">
                <a16:creationId xmlns="" xmlns:a16="http://schemas.microsoft.com/office/drawing/2014/main" id="{75EB545B-9DB8-41D4-8700-9649542B5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6124575"/>
            <a:ext cx="1314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năm 1 tháng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="" xmlns:a16="http://schemas.microsoft.com/office/drawing/2014/main" id="{44DB69DE-5E9B-4B05-85F6-FF4E9032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2152650"/>
            <a:ext cx="369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6666 L 0.20547 -0.4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-2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10046 L 0.19453 -0.4935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6">
            <a:extLst>
              <a:ext uri="{FF2B5EF4-FFF2-40B4-BE49-F238E27FC236}">
                <a16:creationId xmlns="" xmlns:a16="http://schemas.microsoft.com/office/drawing/2014/main" id="{5A4BB510-2525-4F95-A60F-397EC0013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2316833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giờ 15 phút</a:t>
            </a:r>
          </a:p>
        </p:txBody>
      </p:sp>
      <p:sp>
        <p:nvSpPr>
          <p:cNvPr id="3" name="Text Box 17">
            <a:extLst>
              <a:ext uri="{FF2B5EF4-FFF2-40B4-BE49-F238E27FC236}">
                <a16:creationId xmlns="" xmlns:a16="http://schemas.microsoft.com/office/drawing/2014/main" id="{327BA7E7-6B90-4EEB-B30C-F79D822A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901" y="2681958"/>
            <a:ext cx="256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="" xmlns:a16="http://schemas.microsoft.com/office/drawing/2014/main" id="{F8FC8E0F-21DD-44A0-BF2A-902279E97B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70612" y="3042319"/>
            <a:ext cx="4016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Line 20">
            <a:extLst>
              <a:ext uri="{FF2B5EF4-FFF2-40B4-BE49-F238E27FC236}">
                <a16:creationId xmlns="" xmlns:a16="http://schemas.microsoft.com/office/drawing/2014/main" id="{0EDDA8DE-3C25-49DB-A5AE-4C9B6B191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16501" y="3108994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1">
            <a:extLst>
              <a:ext uri="{FF2B5EF4-FFF2-40B4-BE49-F238E27FC236}">
                <a16:creationId xmlns="" xmlns:a16="http://schemas.microsoft.com/office/drawing/2014/main" id="{4CADB5C1-E4D1-40D0-BFD3-11D7DFB8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3045495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="" xmlns:a16="http://schemas.microsoft.com/office/drawing/2014/main" id="{DBECB2BD-8BC7-467C-B165-0283E8D9B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2" y="298834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8" name="Text Box 23">
            <a:extLst>
              <a:ext uri="{FF2B5EF4-FFF2-40B4-BE49-F238E27FC236}">
                <a16:creationId xmlns="" xmlns:a16="http://schemas.microsoft.com/office/drawing/2014/main" id="{A789D753-363B-485D-AEFB-C90A37B3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1" y="3010570"/>
            <a:ext cx="814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="" xmlns:a16="http://schemas.microsoft.com/office/drawing/2014/main" id="{CB215DB7-00FD-45F4-B1BF-43A1FD68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6444"/>
            <a:ext cx="639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="" xmlns:a16="http://schemas.microsoft.com/office/drawing/2014/main" id="{5955F31C-00AB-4621-A07D-C1CC5883F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6" y="2520033"/>
            <a:ext cx="1062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5">
            <a:extLst>
              <a:ext uri="{FF2B5EF4-FFF2-40B4-BE49-F238E27FC236}">
                <a16:creationId xmlns="" xmlns:a16="http://schemas.microsoft.com/office/drawing/2014/main" id="{47D179B4-7A0A-4CA3-AF0C-5C27DF0F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3710657"/>
            <a:ext cx="4321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Vậy: 3 giờ 15 phút x 5 =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="" xmlns:a16="http://schemas.microsoft.com/office/drawing/2014/main" id="{04DA4D5C-FC08-482B-B012-D3D94686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25" y="3702720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 giờ 15 phút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2E4B5E-2EB5-46FD-9613-FB5C15190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6" y="2989138"/>
            <a:ext cx="5314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="" xmlns:a16="http://schemas.microsoft.com/office/drawing/2014/main" id="{AA39EE2A-8855-4853-9493-2179D0680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826170"/>
            <a:ext cx="487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 giờ 10 phút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="" xmlns:a16="http://schemas.microsoft.com/office/drawing/2014/main" id="{EEE2D45D-8F2C-436B-8825-9D91A4CF0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9026" y="1188120"/>
            <a:ext cx="2566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Line 20">
            <a:extLst>
              <a:ext uri="{FF2B5EF4-FFF2-40B4-BE49-F238E27FC236}">
                <a16:creationId xmlns="" xmlns:a16="http://schemas.microsoft.com/office/drawing/2014/main" id="{2952BBE7-E80D-498A-A158-0DFB8900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7301" y="1605633"/>
            <a:ext cx="223678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21">
            <a:extLst>
              <a:ext uri="{FF2B5EF4-FFF2-40B4-BE49-F238E27FC236}">
                <a16:creationId xmlns="" xmlns:a16="http://schemas.microsoft.com/office/drawing/2014/main" id="{5CE1FF6E-3C1A-4726-8446-CCA30E73DC7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83287" y="1523083"/>
            <a:ext cx="1987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="" xmlns:a16="http://schemas.microsoft.com/office/drawing/2014/main" id="{18138EA0-2FE8-425F-9196-DC83CCBB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1497683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="" xmlns:a16="http://schemas.microsoft.com/office/drawing/2014/main" id="{2E536D94-756D-49CC-BC55-3497F4DB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2" y="1502445"/>
            <a:ext cx="814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="" xmlns:a16="http://schemas.microsoft.com/office/drawing/2014/main" id="{B642B8B6-E2F6-4C1E-A6CD-83B420F6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7" y="1523083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="" xmlns:a16="http://schemas.microsoft.com/office/drawing/2014/main" id="{35273D4C-F9D8-427A-B004-86269FFF2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2" y="102778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x         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="" xmlns:a16="http://schemas.microsoft.com/office/drawing/2014/main" id="{29D31A38-FE33-429F-B8BA-6AF6A075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899319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1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3 =</a:t>
            </a:r>
          </a:p>
        </p:txBody>
      </p:sp>
      <p:sp>
        <p:nvSpPr>
          <p:cNvPr id="24" name="Text Box 26">
            <a:extLst>
              <a:ext uri="{FF2B5EF4-FFF2-40B4-BE49-F238E27FC236}">
                <a16:creationId xmlns="" xmlns:a16="http://schemas.microsoft.com/office/drawing/2014/main" id="{57F228EE-448D-41B4-8FDF-CA75A15E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487" y="1900907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</a:t>
            </a:r>
            <a:r>
              <a:rPr lang="en-US" altLang="en-US" b="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phút</a:t>
            </a:r>
            <a:endParaRPr lang="en-US" altLang="en-US" b="0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="" xmlns:a16="http://schemas.microsoft.com/office/drawing/2014/main" id="{76AAC141-DC7D-4064-B1A5-A38F0857793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162676" y="1523083"/>
            <a:ext cx="4016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="" xmlns:a16="http://schemas.microsoft.com/office/drawing/2014/main" id="{E912485E-753E-4369-B1C8-B8BA3193F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2" y="837283"/>
            <a:ext cx="1860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Ví dụ 1: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4">
            <a:extLst>
              <a:ext uri="{FF2B5EF4-FFF2-40B4-BE49-F238E27FC236}">
                <a16:creationId xmlns="" xmlns:a16="http://schemas.microsoft.com/office/drawing/2014/main" id="{A5D5F05B-1F96-45FC-85EC-B1DF090D2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2" y="2316833"/>
            <a:ext cx="186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Ví dụ 2: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0">
              <a:solidFill>
                <a:srgbClr val="0000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1115072" y="3032421"/>
            <a:ext cx="9134475" cy="1935162"/>
          </a:xfrm>
          <a:prstGeom prst="roundRect">
            <a:avLst>
              <a:gd name="adj" fmla="val 1968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072" y="1012578"/>
            <a:ext cx="10354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62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2"/>
          <p:cNvSpPr txBox="1">
            <a:spLocks noChangeArrowheads="1"/>
          </p:cNvSpPr>
          <p:nvPr/>
        </p:nvSpPr>
        <p:spPr bwMode="auto">
          <a:xfrm>
            <a:off x="534312" y="1851525"/>
            <a:ext cx="2955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1,6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37" name="TextBox 25"/>
          <p:cNvSpPr txBox="1">
            <a:spLocks noChangeArrowheads="1"/>
          </p:cNvSpPr>
          <p:nvPr/>
        </p:nvSpPr>
        <p:spPr bwMode="auto">
          <a:xfrm>
            <a:off x="2598276" y="1815542"/>
            <a:ext cx="23918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7" name="TextBox 26"/>
          <p:cNvSpPr txBox="1">
            <a:spLocks noChangeArrowheads="1"/>
          </p:cNvSpPr>
          <p:nvPr/>
        </p:nvSpPr>
        <p:spPr bwMode="auto">
          <a:xfrm>
            <a:off x="535840" y="3678989"/>
            <a:ext cx="76666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2 năm 5 tháng + 13 năm 6 tháng =</a:t>
            </a:r>
          </a:p>
        </p:txBody>
      </p:sp>
      <p:sp>
        <p:nvSpPr>
          <p:cNvPr id="3078" name="TextBox 27"/>
          <p:cNvSpPr txBox="1">
            <a:spLocks noChangeArrowheads="1"/>
          </p:cNvSpPr>
          <p:nvPr/>
        </p:nvSpPr>
        <p:spPr bwMode="auto">
          <a:xfrm>
            <a:off x="6880622" y="3633372"/>
            <a:ext cx="53113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28"/>
          <p:cNvSpPr txBox="1">
            <a:spLocks noChangeArrowheads="1"/>
          </p:cNvSpPr>
          <p:nvPr/>
        </p:nvSpPr>
        <p:spPr bwMode="auto">
          <a:xfrm>
            <a:off x="534312" y="4773113"/>
            <a:ext cx="715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13 giờ 23 phút - 5 giờ 45 phút =</a:t>
            </a:r>
          </a:p>
        </p:txBody>
      </p:sp>
      <p:sp>
        <p:nvSpPr>
          <p:cNvPr id="3080" name="TextBox 29"/>
          <p:cNvSpPr txBox="1">
            <a:spLocks noChangeArrowheads="1"/>
          </p:cNvSpPr>
          <p:nvPr/>
        </p:nvSpPr>
        <p:spPr bwMode="auto">
          <a:xfrm>
            <a:off x="6465425" y="4725073"/>
            <a:ext cx="37742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….....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1" name="TextBox 31"/>
          <p:cNvSpPr txBox="1">
            <a:spLocks noChangeArrowheads="1"/>
          </p:cNvSpPr>
          <p:nvPr/>
        </p:nvSpPr>
        <p:spPr bwMode="auto">
          <a:xfrm>
            <a:off x="534312" y="2757779"/>
            <a:ext cx="3799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2 giờ 15 phút =</a:t>
            </a:r>
          </a:p>
        </p:txBody>
      </p:sp>
      <p:sp>
        <p:nvSpPr>
          <p:cNvPr id="3082" name="TextBox 32"/>
          <p:cNvSpPr txBox="1">
            <a:spLocks noChangeArrowheads="1"/>
          </p:cNvSpPr>
          <p:nvPr/>
        </p:nvSpPr>
        <p:spPr bwMode="auto">
          <a:xfrm>
            <a:off x="3713296" y="2742035"/>
            <a:ext cx="2815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4" name="TextBox 19"/>
          <p:cNvSpPr txBox="1">
            <a:spLocks noChangeArrowheads="1"/>
          </p:cNvSpPr>
          <p:nvPr/>
        </p:nvSpPr>
        <p:spPr bwMode="auto">
          <a:xfrm>
            <a:off x="2808281" y="1775303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3777930" y="2714381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135</a:t>
            </a:r>
          </a:p>
        </p:txBody>
      </p: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057278" y="3613304"/>
            <a:ext cx="1265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7" name="TextBox 24"/>
          <p:cNvSpPr txBox="1">
            <a:spLocks noChangeArrowheads="1"/>
          </p:cNvSpPr>
          <p:nvPr/>
        </p:nvSpPr>
        <p:spPr bwMode="auto">
          <a:xfrm>
            <a:off x="8732789" y="3597647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>
            <a:off x="6705298" y="4711839"/>
            <a:ext cx="703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8202497" y="4701874"/>
            <a:ext cx="9859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D7C183-0D81-4705-97D2-C2121D4F6FD9}"/>
              </a:ext>
            </a:extLst>
          </p:cNvPr>
          <p:cNvSpPr txBox="1"/>
          <p:nvPr/>
        </p:nvSpPr>
        <p:spPr>
          <a:xfrm>
            <a:off x="744566" y="1114545"/>
            <a:ext cx="613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" name="Google Shape;10962;p73"/>
          <p:cNvSpPr/>
          <p:nvPr/>
        </p:nvSpPr>
        <p:spPr>
          <a:xfrm>
            <a:off x="2593370" y="183827"/>
            <a:ext cx="7543799" cy="1111232"/>
          </a:xfrm>
          <a:custGeom>
            <a:avLst/>
            <a:gdLst/>
            <a:ahLst/>
            <a:cxnLst/>
            <a:rect l="l" t="t" r="r" b="b"/>
            <a:pathLst>
              <a:path w="128016" h="84391" extrusionOk="0">
                <a:moveTo>
                  <a:pt x="0" y="84391"/>
                </a:moveTo>
                <a:lnTo>
                  <a:pt x="128016" y="79819"/>
                </a:lnTo>
                <a:lnTo>
                  <a:pt x="127841" y="0"/>
                </a:lnTo>
                <a:lnTo>
                  <a:pt x="2787" y="3876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" name="Google Shape;10964;p73"/>
          <p:cNvSpPr txBox="1">
            <a:spLocks noGrp="1"/>
          </p:cNvSpPr>
          <p:nvPr>
            <p:ph type="subTitle" idx="1"/>
          </p:nvPr>
        </p:nvSpPr>
        <p:spPr>
          <a:xfrm>
            <a:off x="2766017" y="233134"/>
            <a:ext cx="9753599" cy="8410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65" name="Google Shape;10965;p73"/>
          <p:cNvGrpSpPr/>
          <p:nvPr/>
        </p:nvGrpSpPr>
        <p:grpSpPr>
          <a:xfrm>
            <a:off x="2270629" y="1388716"/>
            <a:ext cx="8610600" cy="5554480"/>
            <a:chOff x="640172" y="990910"/>
            <a:chExt cx="3931821" cy="3590248"/>
          </a:xfrm>
        </p:grpSpPr>
        <p:sp>
          <p:nvSpPr>
            <p:cNvPr id="10966" name="Google Shape;10966;p73"/>
            <p:cNvSpPr/>
            <p:nvPr/>
          </p:nvSpPr>
          <p:spPr>
            <a:xfrm>
              <a:off x="4374378" y="2990123"/>
              <a:ext cx="31571" cy="60778"/>
            </a:xfrm>
            <a:custGeom>
              <a:avLst/>
              <a:gdLst/>
              <a:ahLst/>
              <a:cxnLst/>
              <a:rect l="l" t="t" r="r" b="b"/>
              <a:pathLst>
                <a:path w="1002" h="1929" extrusionOk="0">
                  <a:moveTo>
                    <a:pt x="746" y="1"/>
                  </a:moveTo>
                  <a:cubicBezTo>
                    <a:pt x="668" y="1"/>
                    <a:pt x="592" y="55"/>
                    <a:pt x="568" y="127"/>
                  </a:cubicBezTo>
                  <a:lnTo>
                    <a:pt x="34" y="1662"/>
                  </a:lnTo>
                  <a:cubicBezTo>
                    <a:pt x="0" y="1762"/>
                    <a:pt x="67" y="1895"/>
                    <a:pt x="167" y="1929"/>
                  </a:cubicBezTo>
                  <a:lnTo>
                    <a:pt x="234" y="1929"/>
                  </a:lnTo>
                  <a:cubicBezTo>
                    <a:pt x="301" y="1929"/>
                    <a:pt x="401" y="1895"/>
                    <a:pt x="434" y="1795"/>
                  </a:cubicBezTo>
                  <a:lnTo>
                    <a:pt x="968" y="294"/>
                  </a:lnTo>
                  <a:cubicBezTo>
                    <a:pt x="1001" y="161"/>
                    <a:pt x="968" y="61"/>
                    <a:pt x="834" y="27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7" name="Google Shape;10967;p73"/>
            <p:cNvSpPr/>
            <p:nvPr/>
          </p:nvSpPr>
          <p:spPr>
            <a:xfrm>
              <a:off x="4424821" y="3314871"/>
              <a:ext cx="130347" cy="70262"/>
            </a:xfrm>
            <a:custGeom>
              <a:avLst/>
              <a:gdLst/>
              <a:ahLst/>
              <a:cxnLst/>
              <a:rect l="l" t="t" r="r" b="b"/>
              <a:pathLst>
                <a:path w="4137" h="2230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34" y="361"/>
                    <a:pt x="134" y="395"/>
                  </a:cubicBezTo>
                  <a:cubicBezTo>
                    <a:pt x="1969" y="1295"/>
                    <a:pt x="3737" y="2196"/>
                    <a:pt x="3737" y="2196"/>
                  </a:cubicBezTo>
                  <a:cubicBezTo>
                    <a:pt x="3770" y="2229"/>
                    <a:pt x="3803" y="2229"/>
                    <a:pt x="3837" y="2229"/>
                  </a:cubicBezTo>
                  <a:cubicBezTo>
                    <a:pt x="4037" y="2229"/>
                    <a:pt x="4137" y="1929"/>
                    <a:pt x="3937" y="1829"/>
                  </a:cubicBezTo>
                  <a:cubicBezTo>
                    <a:pt x="3937" y="1829"/>
                    <a:pt x="2135" y="928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8" name="Google Shape;10968;p73"/>
            <p:cNvSpPr/>
            <p:nvPr/>
          </p:nvSpPr>
          <p:spPr>
            <a:xfrm>
              <a:off x="1972844" y="3831783"/>
              <a:ext cx="1267547" cy="682106"/>
            </a:xfrm>
            <a:custGeom>
              <a:avLst/>
              <a:gdLst/>
              <a:ahLst/>
              <a:cxnLst/>
              <a:rect l="l" t="t" r="r" b="b"/>
              <a:pathLst>
                <a:path w="40230" h="21649" extrusionOk="0">
                  <a:moveTo>
                    <a:pt x="4637" y="0"/>
                  </a:moveTo>
                  <a:lnTo>
                    <a:pt x="4637" y="10508"/>
                  </a:lnTo>
                  <a:cubicBezTo>
                    <a:pt x="4637" y="13943"/>
                    <a:pt x="3470" y="17279"/>
                    <a:pt x="1368" y="19948"/>
                  </a:cubicBezTo>
                  <a:lnTo>
                    <a:pt x="0" y="21649"/>
                  </a:lnTo>
                  <a:lnTo>
                    <a:pt x="40229" y="21649"/>
                  </a:lnTo>
                  <a:lnTo>
                    <a:pt x="38861" y="19948"/>
                  </a:lnTo>
                  <a:cubicBezTo>
                    <a:pt x="36727" y="17279"/>
                    <a:pt x="35559" y="13943"/>
                    <a:pt x="35592" y="10508"/>
                  </a:cubicBezTo>
                  <a:lnTo>
                    <a:pt x="355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9" name="Google Shape;10969;p73"/>
            <p:cNvSpPr/>
            <p:nvPr/>
          </p:nvSpPr>
          <p:spPr>
            <a:xfrm>
              <a:off x="1965472" y="3824411"/>
              <a:ext cx="1282261" cy="696851"/>
            </a:xfrm>
            <a:custGeom>
              <a:avLst/>
              <a:gdLst/>
              <a:ahLst/>
              <a:cxnLst/>
              <a:rect l="l" t="t" r="r" b="b"/>
              <a:pathLst>
                <a:path w="40697" h="22117" extrusionOk="0">
                  <a:moveTo>
                    <a:pt x="35593" y="468"/>
                  </a:moveTo>
                  <a:lnTo>
                    <a:pt x="35593" y="10742"/>
                  </a:lnTo>
                  <a:cubicBezTo>
                    <a:pt x="35593" y="14211"/>
                    <a:pt x="36760" y="17580"/>
                    <a:pt x="38929" y="20315"/>
                  </a:cubicBezTo>
                  <a:lnTo>
                    <a:pt x="39963" y="21683"/>
                  </a:lnTo>
                  <a:lnTo>
                    <a:pt x="701" y="21683"/>
                  </a:lnTo>
                  <a:lnTo>
                    <a:pt x="1769" y="20349"/>
                  </a:lnTo>
                  <a:cubicBezTo>
                    <a:pt x="3904" y="17613"/>
                    <a:pt x="5105" y="14211"/>
                    <a:pt x="5105" y="10742"/>
                  </a:cubicBezTo>
                  <a:lnTo>
                    <a:pt x="5105" y="468"/>
                  </a:lnTo>
                  <a:close/>
                  <a:moveTo>
                    <a:pt x="4871" y="1"/>
                  </a:moveTo>
                  <a:cubicBezTo>
                    <a:pt x="4738" y="1"/>
                    <a:pt x="4638" y="101"/>
                    <a:pt x="4638" y="234"/>
                  </a:cubicBezTo>
                  <a:lnTo>
                    <a:pt x="4638" y="10742"/>
                  </a:lnTo>
                  <a:cubicBezTo>
                    <a:pt x="4638" y="14111"/>
                    <a:pt x="3503" y="17380"/>
                    <a:pt x="1402" y="20048"/>
                  </a:cubicBezTo>
                  <a:lnTo>
                    <a:pt x="68" y="21750"/>
                  </a:lnTo>
                  <a:cubicBezTo>
                    <a:pt x="1" y="21816"/>
                    <a:pt x="1" y="21916"/>
                    <a:pt x="34" y="21983"/>
                  </a:cubicBezTo>
                  <a:cubicBezTo>
                    <a:pt x="68" y="22083"/>
                    <a:pt x="134" y="22116"/>
                    <a:pt x="234" y="22116"/>
                  </a:cubicBezTo>
                  <a:lnTo>
                    <a:pt x="40463" y="22116"/>
                  </a:lnTo>
                  <a:cubicBezTo>
                    <a:pt x="40530" y="22116"/>
                    <a:pt x="40630" y="22083"/>
                    <a:pt x="40663" y="21983"/>
                  </a:cubicBezTo>
                  <a:cubicBezTo>
                    <a:pt x="40697" y="21916"/>
                    <a:pt x="40663" y="21816"/>
                    <a:pt x="40630" y="21750"/>
                  </a:cubicBezTo>
                  <a:lnTo>
                    <a:pt x="39262" y="20048"/>
                  </a:lnTo>
                  <a:cubicBezTo>
                    <a:pt x="37161" y="17380"/>
                    <a:pt x="36027" y="14111"/>
                    <a:pt x="36027" y="10742"/>
                  </a:cubicBezTo>
                  <a:lnTo>
                    <a:pt x="36027" y="234"/>
                  </a:lnTo>
                  <a:cubicBezTo>
                    <a:pt x="36027" y="101"/>
                    <a:pt x="35927" y="1"/>
                    <a:pt x="357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0" name="Google Shape;10970;p73"/>
            <p:cNvSpPr/>
            <p:nvPr/>
          </p:nvSpPr>
          <p:spPr>
            <a:xfrm>
              <a:off x="2059017" y="3831783"/>
              <a:ext cx="1094129" cy="563354"/>
            </a:xfrm>
            <a:custGeom>
              <a:avLst/>
              <a:gdLst/>
              <a:ahLst/>
              <a:cxnLst/>
              <a:rect l="l" t="t" r="r" b="b"/>
              <a:pathLst>
                <a:path w="34726" h="17880" extrusionOk="0">
                  <a:moveTo>
                    <a:pt x="1902" y="0"/>
                  </a:moveTo>
                  <a:lnTo>
                    <a:pt x="1902" y="10508"/>
                  </a:lnTo>
                  <a:cubicBezTo>
                    <a:pt x="1902" y="13076"/>
                    <a:pt x="1235" y="15611"/>
                    <a:pt x="1" y="17880"/>
                  </a:cubicBezTo>
                  <a:lnTo>
                    <a:pt x="34725" y="17880"/>
                  </a:lnTo>
                  <a:cubicBezTo>
                    <a:pt x="33491" y="15611"/>
                    <a:pt x="32824" y="13076"/>
                    <a:pt x="32857" y="10508"/>
                  </a:cubicBezTo>
                  <a:lnTo>
                    <a:pt x="32857" y="0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1" name="Google Shape;10971;p73"/>
            <p:cNvSpPr/>
            <p:nvPr/>
          </p:nvSpPr>
          <p:spPr>
            <a:xfrm>
              <a:off x="2118945" y="3881156"/>
              <a:ext cx="974306" cy="139830"/>
            </a:xfrm>
            <a:custGeom>
              <a:avLst/>
              <a:gdLst/>
              <a:ahLst/>
              <a:cxnLst/>
              <a:rect l="l" t="t" r="r" b="b"/>
              <a:pathLst>
                <a:path w="30923" h="4438" extrusionOk="0">
                  <a:moveTo>
                    <a:pt x="0" y="1"/>
                  </a:moveTo>
                  <a:lnTo>
                    <a:pt x="0" y="4437"/>
                  </a:lnTo>
                  <a:lnTo>
                    <a:pt x="30922" y="4437"/>
                  </a:lnTo>
                  <a:lnTo>
                    <a:pt x="3092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2" name="Google Shape;10972;p73"/>
            <p:cNvSpPr/>
            <p:nvPr/>
          </p:nvSpPr>
          <p:spPr>
            <a:xfrm>
              <a:off x="2111572" y="3874854"/>
              <a:ext cx="990060" cy="153473"/>
            </a:xfrm>
            <a:custGeom>
              <a:avLst/>
              <a:gdLst/>
              <a:ahLst/>
              <a:cxnLst/>
              <a:rect l="l" t="t" r="r" b="b"/>
              <a:pathLst>
                <a:path w="31423" h="4871" extrusionOk="0">
                  <a:moveTo>
                    <a:pt x="30956" y="468"/>
                  </a:moveTo>
                  <a:lnTo>
                    <a:pt x="30956" y="4437"/>
                  </a:lnTo>
                  <a:lnTo>
                    <a:pt x="468" y="4437"/>
                  </a:ln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lnTo>
                    <a:pt x="1" y="4637"/>
                  </a:lnTo>
                  <a:cubicBezTo>
                    <a:pt x="1" y="4771"/>
                    <a:pt x="101" y="4871"/>
                    <a:pt x="234" y="4871"/>
                  </a:cubicBezTo>
                  <a:lnTo>
                    <a:pt x="31189" y="4871"/>
                  </a:lnTo>
                  <a:cubicBezTo>
                    <a:pt x="31290" y="4871"/>
                    <a:pt x="31423" y="4771"/>
                    <a:pt x="31390" y="4637"/>
                  </a:cubicBezTo>
                  <a:lnTo>
                    <a:pt x="31390" y="201"/>
                  </a:lnTo>
                  <a:cubicBezTo>
                    <a:pt x="31390" y="101"/>
                    <a:pt x="31290" y="1"/>
                    <a:pt x="311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3" name="Google Shape;10973;p73"/>
            <p:cNvSpPr/>
            <p:nvPr/>
          </p:nvSpPr>
          <p:spPr>
            <a:xfrm>
              <a:off x="647544" y="998282"/>
              <a:ext cx="3917107" cy="2938610"/>
            </a:xfrm>
            <a:custGeom>
              <a:avLst/>
              <a:gdLst/>
              <a:ahLst/>
              <a:cxnLst/>
              <a:rect l="l" t="t" r="r" b="b"/>
              <a:pathLst>
                <a:path w="124323" h="93267" extrusionOk="0">
                  <a:moveTo>
                    <a:pt x="3869" y="0"/>
                  </a:moveTo>
                  <a:cubicBezTo>
                    <a:pt x="1735" y="0"/>
                    <a:pt x="0" y="1735"/>
                    <a:pt x="0" y="3870"/>
                  </a:cubicBezTo>
                  <a:lnTo>
                    <a:pt x="0" y="89364"/>
                  </a:lnTo>
                  <a:cubicBezTo>
                    <a:pt x="0" y="91532"/>
                    <a:pt x="1735" y="93267"/>
                    <a:pt x="3869" y="93267"/>
                  </a:cubicBezTo>
                  <a:lnTo>
                    <a:pt x="120453" y="93267"/>
                  </a:lnTo>
                  <a:cubicBezTo>
                    <a:pt x="122621" y="93267"/>
                    <a:pt x="124322" y="91532"/>
                    <a:pt x="124322" y="89364"/>
                  </a:cubicBezTo>
                  <a:lnTo>
                    <a:pt x="124322" y="3870"/>
                  </a:lnTo>
                  <a:cubicBezTo>
                    <a:pt x="124322" y="1735"/>
                    <a:pt x="122621" y="0"/>
                    <a:pt x="120453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4" name="Google Shape;10974;p73"/>
            <p:cNvSpPr/>
            <p:nvPr/>
          </p:nvSpPr>
          <p:spPr>
            <a:xfrm>
              <a:off x="640172" y="990910"/>
              <a:ext cx="3931821" cy="2952284"/>
            </a:xfrm>
            <a:custGeom>
              <a:avLst/>
              <a:gdLst/>
              <a:ahLst/>
              <a:cxnLst/>
              <a:rect l="l" t="t" r="r" b="b"/>
              <a:pathLst>
                <a:path w="124790" h="93701" extrusionOk="0">
                  <a:moveTo>
                    <a:pt x="120687" y="468"/>
                  </a:moveTo>
                  <a:cubicBezTo>
                    <a:pt x="122721" y="468"/>
                    <a:pt x="124356" y="2102"/>
                    <a:pt x="124356" y="4104"/>
                  </a:cubicBezTo>
                  <a:lnTo>
                    <a:pt x="124356" y="89598"/>
                  </a:lnTo>
                  <a:cubicBezTo>
                    <a:pt x="124356" y="91633"/>
                    <a:pt x="122721" y="93234"/>
                    <a:pt x="120687" y="93267"/>
                  </a:cubicBezTo>
                  <a:lnTo>
                    <a:pt x="4103" y="93267"/>
                  </a:lnTo>
                  <a:cubicBezTo>
                    <a:pt x="2102" y="93267"/>
                    <a:pt x="468" y="91633"/>
                    <a:pt x="468" y="89598"/>
                  </a:cubicBezTo>
                  <a:lnTo>
                    <a:pt x="468" y="4104"/>
                  </a:lnTo>
                  <a:cubicBezTo>
                    <a:pt x="468" y="2069"/>
                    <a:pt x="2102" y="468"/>
                    <a:pt x="4103" y="468"/>
                  </a:cubicBezTo>
                  <a:close/>
                  <a:moveTo>
                    <a:pt x="4103" y="1"/>
                  </a:moveTo>
                  <a:cubicBezTo>
                    <a:pt x="1835" y="1"/>
                    <a:pt x="1" y="1835"/>
                    <a:pt x="1" y="4104"/>
                  </a:cubicBezTo>
                  <a:lnTo>
                    <a:pt x="1" y="89598"/>
                  </a:lnTo>
                  <a:cubicBezTo>
                    <a:pt x="1" y="91866"/>
                    <a:pt x="1835" y="93701"/>
                    <a:pt x="4103" y="93701"/>
                  </a:cubicBezTo>
                  <a:lnTo>
                    <a:pt x="120687" y="93701"/>
                  </a:lnTo>
                  <a:cubicBezTo>
                    <a:pt x="122955" y="93701"/>
                    <a:pt x="124790" y="91866"/>
                    <a:pt x="124790" y="89598"/>
                  </a:cubicBezTo>
                  <a:lnTo>
                    <a:pt x="124790" y="4104"/>
                  </a:lnTo>
                  <a:cubicBezTo>
                    <a:pt x="124790" y="1835"/>
                    <a:pt x="122955" y="1"/>
                    <a:pt x="1206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5" name="Google Shape;10975;p73"/>
            <p:cNvSpPr/>
            <p:nvPr/>
          </p:nvSpPr>
          <p:spPr>
            <a:xfrm>
              <a:off x="647544" y="3479687"/>
              <a:ext cx="3918147" cy="456166"/>
            </a:xfrm>
            <a:custGeom>
              <a:avLst/>
              <a:gdLst/>
              <a:ahLst/>
              <a:cxnLst/>
              <a:rect l="l" t="t" r="r" b="b"/>
              <a:pathLst>
                <a:path w="124356" h="14478" extrusionOk="0">
                  <a:moveTo>
                    <a:pt x="0" y="0"/>
                  </a:moveTo>
                  <a:lnTo>
                    <a:pt x="0" y="10608"/>
                  </a:lnTo>
                  <a:cubicBezTo>
                    <a:pt x="0" y="12743"/>
                    <a:pt x="1735" y="14477"/>
                    <a:pt x="3869" y="14477"/>
                  </a:cubicBezTo>
                  <a:lnTo>
                    <a:pt x="120453" y="14477"/>
                  </a:lnTo>
                  <a:cubicBezTo>
                    <a:pt x="122621" y="14477"/>
                    <a:pt x="124322" y="12743"/>
                    <a:pt x="124355" y="10608"/>
                  </a:cubicBezTo>
                  <a:lnTo>
                    <a:pt x="1243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6" name="Google Shape;10976;p73"/>
            <p:cNvSpPr/>
            <p:nvPr/>
          </p:nvSpPr>
          <p:spPr>
            <a:xfrm>
              <a:off x="640172" y="3472314"/>
              <a:ext cx="3931821" cy="470880"/>
            </a:xfrm>
            <a:custGeom>
              <a:avLst/>
              <a:gdLst/>
              <a:ahLst/>
              <a:cxnLst/>
              <a:rect l="l" t="t" r="r" b="b"/>
              <a:pathLst>
                <a:path w="124790" h="14945" extrusionOk="0">
                  <a:moveTo>
                    <a:pt x="124356" y="468"/>
                  </a:moveTo>
                  <a:lnTo>
                    <a:pt x="124356" y="10842"/>
                  </a:lnTo>
                  <a:cubicBezTo>
                    <a:pt x="124356" y="12877"/>
                    <a:pt x="122721" y="14478"/>
                    <a:pt x="120687" y="14511"/>
                  </a:cubicBezTo>
                  <a:lnTo>
                    <a:pt x="4103" y="14511"/>
                  </a:lnTo>
                  <a:cubicBezTo>
                    <a:pt x="2102" y="14511"/>
                    <a:pt x="468" y="12877"/>
                    <a:pt x="468" y="10842"/>
                  </a:cubicBez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10842"/>
                  </a:lnTo>
                  <a:cubicBezTo>
                    <a:pt x="1" y="13110"/>
                    <a:pt x="1835" y="14945"/>
                    <a:pt x="4103" y="14945"/>
                  </a:cubicBezTo>
                  <a:lnTo>
                    <a:pt x="120687" y="14945"/>
                  </a:lnTo>
                  <a:cubicBezTo>
                    <a:pt x="122955" y="14945"/>
                    <a:pt x="124790" y="13110"/>
                    <a:pt x="124790" y="10842"/>
                  </a:cubicBezTo>
                  <a:lnTo>
                    <a:pt x="124790" y="234"/>
                  </a:lnTo>
                  <a:cubicBezTo>
                    <a:pt x="124790" y="101"/>
                    <a:pt x="124690" y="1"/>
                    <a:pt x="1245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7" name="Google Shape;10977;p73"/>
            <p:cNvSpPr/>
            <p:nvPr/>
          </p:nvSpPr>
          <p:spPr>
            <a:xfrm>
              <a:off x="2509890" y="3635586"/>
              <a:ext cx="169258" cy="144714"/>
            </a:xfrm>
            <a:custGeom>
              <a:avLst/>
              <a:gdLst/>
              <a:ahLst/>
              <a:cxnLst/>
              <a:rect l="l" t="t" r="r" b="b"/>
              <a:pathLst>
                <a:path w="5372" h="4593" extrusionOk="0">
                  <a:moveTo>
                    <a:pt x="3050" y="0"/>
                  </a:moveTo>
                  <a:cubicBezTo>
                    <a:pt x="2480" y="0"/>
                    <a:pt x="1901" y="213"/>
                    <a:pt x="1435" y="690"/>
                  </a:cubicBezTo>
                  <a:cubicBezTo>
                    <a:pt x="1" y="2124"/>
                    <a:pt x="1002" y="4593"/>
                    <a:pt x="3070" y="4593"/>
                  </a:cubicBezTo>
                  <a:cubicBezTo>
                    <a:pt x="4337" y="4593"/>
                    <a:pt x="5371" y="3559"/>
                    <a:pt x="5371" y="2291"/>
                  </a:cubicBezTo>
                  <a:cubicBezTo>
                    <a:pt x="5371" y="918"/>
                    <a:pt x="4232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8" name="Google Shape;10978;p73"/>
            <p:cNvSpPr/>
            <p:nvPr/>
          </p:nvSpPr>
          <p:spPr>
            <a:xfrm>
              <a:off x="2500437" y="3628402"/>
              <a:ext cx="185012" cy="159270"/>
            </a:xfrm>
            <a:custGeom>
              <a:avLst/>
              <a:gdLst/>
              <a:ahLst/>
              <a:cxnLst/>
              <a:rect l="l" t="t" r="r" b="b"/>
              <a:pathLst>
                <a:path w="5872" h="5055" extrusionOk="0">
                  <a:moveTo>
                    <a:pt x="3370" y="451"/>
                  </a:moveTo>
                  <a:cubicBezTo>
                    <a:pt x="4504" y="451"/>
                    <a:pt x="5438" y="1385"/>
                    <a:pt x="5438" y="2519"/>
                  </a:cubicBezTo>
                  <a:cubicBezTo>
                    <a:pt x="5438" y="3763"/>
                    <a:pt x="4426" y="4593"/>
                    <a:pt x="3369" y="4593"/>
                  </a:cubicBezTo>
                  <a:cubicBezTo>
                    <a:pt x="2867" y="4593"/>
                    <a:pt x="2354" y="4406"/>
                    <a:pt x="1935" y="3987"/>
                  </a:cubicBezTo>
                  <a:cubicBezTo>
                    <a:pt x="634" y="2686"/>
                    <a:pt x="1535" y="484"/>
                    <a:pt x="3370" y="451"/>
                  </a:cubicBezTo>
                  <a:close/>
                  <a:moveTo>
                    <a:pt x="3342" y="1"/>
                  </a:moveTo>
                  <a:cubicBezTo>
                    <a:pt x="2722" y="1"/>
                    <a:pt x="2087" y="232"/>
                    <a:pt x="1568" y="751"/>
                  </a:cubicBezTo>
                  <a:cubicBezTo>
                    <a:pt x="1" y="2319"/>
                    <a:pt x="1101" y="5054"/>
                    <a:pt x="3370" y="5054"/>
                  </a:cubicBezTo>
                  <a:cubicBezTo>
                    <a:pt x="4771" y="5054"/>
                    <a:pt x="5872" y="3920"/>
                    <a:pt x="5872" y="2519"/>
                  </a:cubicBezTo>
                  <a:cubicBezTo>
                    <a:pt x="5872" y="1008"/>
                    <a:pt x="4637" y="1"/>
                    <a:pt x="33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9" name="Google Shape;10979;p73"/>
            <p:cNvSpPr/>
            <p:nvPr/>
          </p:nvSpPr>
          <p:spPr>
            <a:xfrm>
              <a:off x="1972844" y="4513858"/>
              <a:ext cx="1267547" cy="59959"/>
            </a:xfrm>
            <a:custGeom>
              <a:avLst/>
              <a:gdLst/>
              <a:ahLst/>
              <a:cxnLst/>
              <a:rect l="l" t="t" r="r" b="b"/>
              <a:pathLst>
                <a:path w="40230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40229" y="1902"/>
                  </a:lnTo>
                  <a:lnTo>
                    <a:pt x="4022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0" name="Google Shape;10980;p73"/>
            <p:cNvSpPr/>
            <p:nvPr/>
          </p:nvSpPr>
          <p:spPr>
            <a:xfrm>
              <a:off x="1965472" y="4507399"/>
              <a:ext cx="1282261" cy="73759"/>
            </a:xfrm>
            <a:custGeom>
              <a:avLst/>
              <a:gdLst/>
              <a:ahLst/>
              <a:cxnLst/>
              <a:rect l="l" t="t" r="r" b="b"/>
              <a:pathLst>
                <a:path w="40697" h="2341" extrusionOk="0">
                  <a:moveTo>
                    <a:pt x="40230" y="439"/>
                  </a:moveTo>
                  <a:lnTo>
                    <a:pt x="40230" y="1874"/>
                  </a:lnTo>
                  <a:lnTo>
                    <a:pt x="468" y="1874"/>
                  </a:lnTo>
                  <a:lnTo>
                    <a:pt x="468" y="439"/>
                  </a:lnTo>
                  <a:close/>
                  <a:moveTo>
                    <a:pt x="40505" y="1"/>
                  </a:moveTo>
                  <a:cubicBezTo>
                    <a:pt x="40491" y="1"/>
                    <a:pt x="40477" y="2"/>
                    <a:pt x="40463" y="6"/>
                  </a:cubicBezTo>
                  <a:lnTo>
                    <a:pt x="234" y="6"/>
                  </a:lnTo>
                  <a:cubicBezTo>
                    <a:pt x="101" y="6"/>
                    <a:pt x="1" y="106"/>
                    <a:pt x="1" y="206"/>
                  </a:cubicBezTo>
                  <a:lnTo>
                    <a:pt x="1" y="2107"/>
                  </a:lnTo>
                  <a:cubicBezTo>
                    <a:pt x="1" y="2207"/>
                    <a:pt x="101" y="2341"/>
                    <a:pt x="234" y="2341"/>
                  </a:cubicBezTo>
                  <a:lnTo>
                    <a:pt x="40463" y="2341"/>
                  </a:lnTo>
                  <a:cubicBezTo>
                    <a:pt x="40597" y="2341"/>
                    <a:pt x="40697" y="2207"/>
                    <a:pt x="40697" y="2107"/>
                  </a:cubicBezTo>
                  <a:lnTo>
                    <a:pt x="40697" y="206"/>
                  </a:lnTo>
                  <a:cubicBezTo>
                    <a:pt x="40697" y="117"/>
                    <a:pt x="40617" y="1"/>
                    <a:pt x="405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A614DC7-7131-4678-B660-53F54D214E7A}"/>
              </a:ext>
            </a:extLst>
          </p:cNvPr>
          <p:cNvSpPr/>
          <p:nvPr/>
        </p:nvSpPr>
        <p:spPr>
          <a:xfrm>
            <a:off x="2361309" y="3339578"/>
            <a:ext cx="8483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B10109-D2FD-4662-BB94-F46338AC0C91}"/>
              </a:ext>
            </a:extLst>
          </p:cNvPr>
          <p:cNvSpPr/>
          <p:nvPr/>
        </p:nvSpPr>
        <p:spPr>
          <a:xfrm>
            <a:off x="2300630" y="2228992"/>
            <a:ext cx="861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444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27045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8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1D2D7763-A97C-47BA-9AF9-F9B2A9152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79" y="3136382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?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="" xmlns:a16="http://schemas.microsoft.com/office/drawing/2014/main" id="{1A1D116F-C7FE-481E-807C-5425B964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400" y="3136382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1" name="Line 9">
            <a:extLst>
              <a:ext uri="{FF2B5EF4-FFF2-40B4-BE49-F238E27FC236}">
                <a16:creationId xmlns="" xmlns:a16="http://schemas.microsoft.com/office/drawing/2014/main" id="{319A6009-1819-4E45-84CE-007B7EBD3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6342" y="1258757"/>
            <a:ext cx="6193931" cy="116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ine 9">
            <a:extLst>
              <a:ext uri="{FF2B5EF4-FFF2-40B4-BE49-F238E27FC236}">
                <a16:creationId xmlns="" xmlns:a16="http://schemas.microsoft.com/office/drawing/2014/main" id="{A2F18782-2993-483A-9B6A-46471A92B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2" y="866097"/>
            <a:ext cx="6635750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F095D968-4B00-4571-91EA-8BA113A8E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91" y="447684"/>
            <a:ext cx="10114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="" xmlns:a16="http://schemas.microsoft.com/office/drawing/2014/main" id="{CDEA8620-ABF9-414F-AF78-275B204C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061" y="6620545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fld id="{5827DB64-A2B7-4170-9A6A-7FF2E031CAC3}" type="slidenum"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="" xmlns:a16="http://schemas.microsoft.com/office/drawing/2014/main" id="{6BA8F63F-A35C-4BB2-AC73-DA7B6F69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3871611"/>
            <a:ext cx="101146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 2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       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="" xmlns:a16="http://schemas.microsoft.com/office/drawing/2014/main" id="{1F2CE506-3878-4E29-8B84-9E43ACDFC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5626828"/>
            <a:ext cx="1033456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3 = 210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="" xmlns:a16="http://schemas.microsoft.com/office/drawing/2014/main" id="{F638A6E1-FA09-4F92-92C9-F9325C03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09" y="1416729"/>
            <a:ext cx="42470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 1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  ?      </a:t>
            </a:r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7C0F5B99-EECE-4453-93F6-83B423C5B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555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 x 3 = ?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="" xmlns:a16="http://schemas.microsoft.com/office/drawing/2014/main" id="{8D862E28-9ECB-4F90-959A-6A7C017F4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210223"/>
            <a:ext cx="487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: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72AA7B90-A909-4A7D-B18B-A6E65357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933782"/>
            <a:ext cx="284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7C05AF0-F85C-4708-8761-1302C68DE1EE}" type="slidenum"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2B809DCE-CD32-4EDD-9D81-5074775A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639983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10 phút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="" xmlns:a16="http://schemas.microsoft.com/office/drawing/2014/main" id="{F8384FA8-F7C5-469D-912D-A6B12917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1655595"/>
            <a:ext cx="3032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="" xmlns:a16="http://schemas.microsoft.com/office/drawing/2014/main" id="{418E7BAB-9875-4A34-922D-8717C0A6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738" y="1652420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39F46165-80D1-45B7-A8C1-ACEDCA3A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043" y="2025483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18" name="Line 20">
            <a:extLst>
              <a:ext uri="{FF2B5EF4-FFF2-40B4-BE49-F238E27FC236}">
                <a16:creationId xmlns="" xmlns:a16="http://schemas.microsoft.com/office/drawing/2014/main" id="{9702802E-FB7E-4698-9424-08A85ADF99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7489" y="3193882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="" xmlns:a16="http://schemas.microsoft.com/office/drawing/2014/main" id="{883CD250-6B86-465A-91FF-0ABE4CF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817" y="3131971"/>
            <a:ext cx="45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="" xmlns:a16="http://schemas.microsoft.com/office/drawing/2014/main" id="{862A6FD5-E626-420F-AF7F-B2B52493F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50" y="3104186"/>
            <a:ext cx="1371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="" xmlns:a16="http://schemas.microsoft.com/office/drawing/2014/main" id="{233B7D88-90C6-47B9-A0A1-B75303E8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29" y="3104186"/>
            <a:ext cx="81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="" xmlns:a16="http://schemas.microsoft.com/office/drawing/2014/main" id="{9D67DF1E-C393-499F-8B23-53151911F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131971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 Box 18">
            <a:extLst>
              <a:ext uri="{FF2B5EF4-FFF2-40B4-BE49-F238E27FC236}">
                <a16:creationId xmlns="" xmlns:a16="http://schemas.microsoft.com/office/drawing/2014/main" id="{CF283EDC-3925-4172-9217-FAC8DB13856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724444" y="3132399"/>
            <a:ext cx="3952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 Box 25">
            <a:extLst>
              <a:ext uri="{FF2B5EF4-FFF2-40B4-BE49-F238E27FC236}">
                <a16:creationId xmlns="" xmlns:a16="http://schemas.microsoft.com/office/drawing/2014/main" id="{EAE31E9D-00EE-4FAC-A2F5-019B33F35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52" y="3385344"/>
            <a:ext cx="43227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</a:t>
            </a:r>
          </a:p>
        </p:txBody>
      </p:sp>
      <p:sp>
        <p:nvSpPr>
          <p:cNvPr id="34" name="Text Box 26">
            <a:extLst>
              <a:ext uri="{FF2B5EF4-FFF2-40B4-BE49-F238E27FC236}">
                <a16:creationId xmlns="" xmlns:a16="http://schemas.microsoft.com/office/drawing/2014/main" id="{3881489F-7B77-4389-90A3-E9C2D2B9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31" y="3365329"/>
            <a:ext cx="2438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="" xmlns:a16="http://schemas.microsoft.com/office/drawing/2014/main" id="{FC2AFFA0-3A11-4462-9DCE-1FD28C49A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633"/>
            <a:ext cx="12192000" cy="1695451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số đo thời gian với một số ta thực hiện các bước sau: 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tính( số tự nhiên thẳng với số đo thời gian của tên đơn vị thứ 2 trong số đo thời gian)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Tính (nhân với từng đơn vị đo).</a:t>
            </a:r>
            <a:endParaRPr lang="en-US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2 0.01088 L 0.01576 0.1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-0.00209 -0.00601 -0.00834 -0.01064 -0.01042 -0.01064 C -0.02396 -0.01064 -0.03828 0.07662 -0.03828 0.16389 C -0.03828 0.11945 -0.04544 0.07662 -0.05196 0.07662 C -0.05912 0.07662 -0.06576 0.12014 -0.06576 0.16389 C -0.06576 0.14167 -0.06927 0.11945 -0.07279 0.11945 C -0.0763 0.11945 -0.07995 0.14098 -0.07995 0.16389 C -0.07995 0.15209 -0.08164 0.14167 -0.08334 0.14167 C -0.08516 0.14167 -0.08685 0.15301 -0.08685 0.16389 C -0.08685 0.15787 -0.08789 0.15209 -0.08893 0.15209 C -0.08919 0.15209 -0.09063 0.15811 -0.09063 0.16389 C -0.09063 0.16088 -0.09089 0.15787 -0.09154 0.15787 C -0.09154 0.15718 -0.09232 0.16065 -0.09232 0.16389 C -0.09232 0.16204 -0.09232 0.16088 -0.09284 0.16088 C -0.09284 0.16135 -0.09349 0.16227 -0.09349 0.16389 C -0.09349 0.16297 -0.09349 0.16204 -0.09349 0.16135 C -0.09375 0.16135 -0.09375 0.16204 -0.09375 0.16297 C -0.09414 0.16297 -0.09414 0.16227 -0.09414 0.16135 C -0.0944 0.16135 -0.0944 0.16204 -0.0944 0.16297 " pathEditMode="relative" rAng="0" ptsTypes="AAAAAAAAAAAAAAAAA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023 C -0.0039 -0.0044 -0.01575 -0.00811 -0.01992 -0.00811 C -0.04648 -0.00811 -0.07357 0.06365 -0.07357 0.1368 C -0.07357 0.0993 -0.08711 0.06365 -0.09974 0.06365 C -0.11341 0.06365 -0.12643 0.10023 -0.12643 0.1368 C -0.12643 0.11782 -0.13294 0.0993 -0.13984 0.0993 C -0.14674 0.0993 -0.15338 0.11713 -0.15338 0.1368 C -0.15338 0.12615 -0.15677 0.11782 -0.16015 0.11782 C -0.16354 0.11782 -0.16706 0.12708 -0.16706 0.1368 C -0.16706 0.13125 -0.16862 0.12615 -0.17044 0.12615 C -0.17122 0.12615 -0.1737 0.13125 -0.1737 0.1368 C -0.1737 0.13356 -0.17461 0.13125 -0.17565 0.13125 C -0.17565 0.13078 -0.17734 0.13356 -0.17734 0.1368 C -0.17734 0.13449 -0.17734 0.13356 -0.17825 0.13356 C -0.17825 0.13426 -0.1793 0.13495 -0.1793 0.1368 C -0.1793 0.13541 -0.1793 0.13449 -0.1793 0.13426 C -0.17982 0.13426 -0.17982 0.13449 -0.17982 0.13541 C -0.18073 0.13541 -0.18073 0.13495 -0.18073 0.13426 C -0.18112 0.13426 -0.18112 0.13449 -0.18112 0.13541 " pathEditMode="relative" rAng="0" ptsTypes="AAAAAAAAAAAAAAAAA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63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3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6">
            <a:extLst>
              <a:ext uri="{FF2B5EF4-FFF2-40B4-BE49-F238E27FC236}">
                <a16:creationId xmlns="" xmlns:a16="http://schemas.microsoft.com/office/drawing/2014/main" id="{44BE605F-A4C6-470F-A442-2B24E11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202" y="2084879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="" xmlns:a16="http://schemas.microsoft.com/office/drawing/2014/main" id="{14DB6488-113F-4642-B42C-85EAC000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39" y="2575197"/>
            <a:ext cx="387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="" xmlns:a16="http://schemas.microsoft.com/office/drawing/2014/main" id="{3324E1CF-6218-495E-AEB4-BE5E38AF4E9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88310" y="3046736"/>
            <a:ext cx="401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20">
            <a:extLst>
              <a:ext uri="{FF2B5EF4-FFF2-40B4-BE49-F238E27FC236}">
                <a16:creationId xmlns="" xmlns:a16="http://schemas.microsoft.com/office/drawing/2014/main" id="{6EF95DC2-9C9A-4EDD-9AC1-50396002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8466" y="3031957"/>
            <a:ext cx="2236787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="" xmlns:a16="http://schemas.microsoft.com/office/drawing/2014/main" id="{A2AB9008-9510-4B04-92CD-E36DE08D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366" y="3038798"/>
            <a:ext cx="351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="" xmlns:a16="http://schemas.microsoft.com/office/drawing/2014/main" id="{F0082384-0F42-4648-9E7F-B9C092E2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1807" y="300902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="" xmlns:a16="http://schemas.microsoft.com/office/drawing/2014/main" id="{F1246D38-BDBC-40CE-888F-5A48D724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122" y="3002286"/>
            <a:ext cx="81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="" xmlns:a16="http://schemas.microsoft.com/office/drawing/2014/main" id="{D43E3C3D-8E68-48CA-96CD-820B91DA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866" y="3018161"/>
            <a:ext cx="639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="" xmlns:a16="http://schemas.microsoft.com/office/drawing/2014/main" id="{A07600B2-56C7-4AE8-BFAD-7406E6BA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338" y="2357000"/>
            <a:ext cx="1062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     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25">
            <a:extLst>
              <a:ext uri="{FF2B5EF4-FFF2-40B4-BE49-F238E27FC236}">
                <a16:creationId xmlns="" xmlns:a16="http://schemas.microsoft.com/office/drawing/2014/main" id="{DFDCD742-CF12-4A5D-BB7C-4BDBDFB5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317" y="4675722"/>
            <a:ext cx="4322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5 =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="" xmlns:a16="http://schemas.microsoft.com/office/drawing/2014/main" id="{4111E8A9-CE1D-4EBF-9C66-66D1CC44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8142" y="4669029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9">
            <a:extLst>
              <a:ext uri="{FF2B5EF4-FFF2-40B4-BE49-F238E27FC236}">
                <a16:creationId xmlns="" xmlns:a16="http://schemas.microsoft.com/office/drawing/2014/main" id="{67B2E5EC-5E99-462B-A195-C3D3EAA327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79455" y="778793"/>
            <a:ext cx="1474420" cy="11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9">
            <a:extLst>
              <a:ext uri="{FF2B5EF4-FFF2-40B4-BE49-F238E27FC236}">
                <a16:creationId xmlns="" xmlns:a16="http://schemas.microsoft.com/office/drawing/2014/main" id="{7A16E3CC-2617-4F85-8109-3C1264B864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4661" y="751389"/>
            <a:ext cx="663575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9">
            <a:extLst>
              <a:ext uri="{FF2B5EF4-FFF2-40B4-BE49-F238E27FC236}">
                <a16:creationId xmlns="" xmlns:a16="http://schemas.microsoft.com/office/drawing/2014/main" id="{FD59A5E5-FFD8-440E-AD56-393A09C082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68023" y="1138307"/>
            <a:ext cx="6069472" cy="2059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="" xmlns:a16="http://schemas.microsoft.com/office/drawing/2014/main" id="{1CCB0E2B-40AA-4BAF-AACA-0AE24C12D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1467980"/>
            <a:ext cx="3505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15 phút x 5 = ?</a:t>
            </a:r>
          </a:p>
        </p:txBody>
      </p:sp>
      <p:sp>
        <p:nvSpPr>
          <p:cNvPr id="42" name="Text Box 15">
            <a:extLst>
              <a:ext uri="{FF2B5EF4-FFF2-40B4-BE49-F238E27FC236}">
                <a16:creationId xmlns="" xmlns:a16="http://schemas.microsoft.com/office/drawing/2014/main" id="{2FC05175-4B41-4882-B093-C33DFEA3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2079330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đặt tính rồi tính như sau :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="" xmlns:a16="http://schemas.microsoft.com/office/drawing/2014/main" id="{82BFCBC9-0648-4F31-A3B9-DEEDDF6A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" y="1465975"/>
            <a:ext cx="487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="" xmlns:a16="http://schemas.microsoft.com/office/drawing/2014/main" id="{9E018C9E-1E24-4DD3-B1CA-7556FEB8E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126" y="363295"/>
            <a:ext cx="11408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Line 9">
            <a:extLst>
              <a:ext uri="{FF2B5EF4-FFF2-40B4-BE49-F238E27FC236}">
                <a16:creationId xmlns="" xmlns:a16="http://schemas.microsoft.com/office/drawing/2014/main" id="{DB8E5F63-49BC-409F-892A-30FCDB655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4640" y="1141600"/>
            <a:ext cx="1330325" cy="148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12">
            <a:extLst>
              <a:ext uri="{FF2B5EF4-FFF2-40B4-BE49-F238E27FC236}">
                <a16:creationId xmlns="" xmlns:a16="http://schemas.microsoft.com/office/drawing/2014/main" id="{1C2E6CA5-B1D1-4C46-8816-246873486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5602" y="2964186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(75 phút = 1 giờ 15 phút)</a:t>
            </a:r>
          </a:p>
        </p:txBody>
      </p:sp>
      <p:sp>
        <p:nvSpPr>
          <p:cNvPr id="48" name="Arc 23">
            <a:extLst>
              <a:ext uri="{FF2B5EF4-FFF2-40B4-BE49-F238E27FC236}">
                <a16:creationId xmlns="" xmlns:a16="http://schemas.microsoft.com/office/drawing/2014/main" id="{BB2A51C8-F761-4C65-B703-A3B4E54ACCEF}"/>
              </a:ext>
            </a:extLst>
          </p:cNvPr>
          <p:cNvSpPr>
            <a:spLocks/>
          </p:cNvSpPr>
          <p:nvPr/>
        </p:nvSpPr>
        <p:spPr bwMode="auto">
          <a:xfrm rot="5400000">
            <a:off x="7690009" y="1399704"/>
            <a:ext cx="700087" cy="3867150"/>
          </a:xfrm>
          <a:custGeom>
            <a:avLst/>
            <a:gdLst>
              <a:gd name="T0" fmla="*/ 16992951 w 21600"/>
              <a:gd name="T1" fmla="*/ 0 h 28140"/>
              <a:gd name="T2" fmla="*/ 17433131 w 21600"/>
              <a:gd name="T3" fmla="*/ 531444532 h 28140"/>
              <a:gd name="T4" fmla="*/ 0 w 21600"/>
              <a:gd name="T5" fmla="*/ 270330413 h 281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8140" fill="none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</a:path>
              <a:path w="21600" h="28140" stroke="0" extrusionOk="0">
                <a:moveTo>
                  <a:pt x="16176" y="-1"/>
                </a:moveTo>
                <a:cubicBezTo>
                  <a:pt x="19670" y="3949"/>
                  <a:pt x="21600" y="9040"/>
                  <a:pt x="21600" y="14314"/>
                </a:cubicBezTo>
                <a:cubicBezTo>
                  <a:pt x="21600" y="19366"/>
                  <a:pt x="19829" y="24258"/>
                  <a:pt x="16595" y="28140"/>
                </a:cubicBezTo>
                <a:lnTo>
                  <a:pt x="0" y="14314"/>
                </a:lnTo>
                <a:lnTo>
                  <a:pt x="16176" y="-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Line 24">
            <a:extLst>
              <a:ext uri="{FF2B5EF4-FFF2-40B4-BE49-F238E27FC236}">
                <a16:creationId xmlns="" xmlns:a16="http://schemas.microsoft.com/office/drawing/2014/main" id="{686D3B09-28E9-4C27-9E54-08A2531CC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3590" y="3553147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reeform 25">
            <a:extLst>
              <a:ext uri="{FF2B5EF4-FFF2-40B4-BE49-F238E27FC236}">
                <a16:creationId xmlns="" xmlns:a16="http://schemas.microsoft.com/office/drawing/2014/main" id="{44D5DF84-49A1-49D2-971C-26A940154FEB}"/>
              </a:ext>
            </a:extLst>
          </p:cNvPr>
          <p:cNvSpPr>
            <a:spLocks/>
          </p:cNvSpPr>
          <p:nvPr/>
        </p:nvSpPr>
        <p:spPr bwMode="auto">
          <a:xfrm>
            <a:off x="6873240" y="3516556"/>
            <a:ext cx="4038600" cy="1080822"/>
          </a:xfrm>
          <a:custGeom>
            <a:avLst/>
            <a:gdLst>
              <a:gd name="T0" fmla="*/ 2147483646 w 2208"/>
              <a:gd name="T1" fmla="*/ 0 h 576"/>
              <a:gd name="T2" fmla="*/ 2147483646 w 2208"/>
              <a:gd name="T3" fmla="*/ 2147483646 h 576"/>
              <a:gd name="T4" fmla="*/ 0 w 2208"/>
              <a:gd name="T5" fmla="*/ 2147483646 h 576"/>
              <a:gd name="T6" fmla="*/ 0 w 2208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08" h="576">
                <a:moveTo>
                  <a:pt x="2208" y="0"/>
                </a:moveTo>
                <a:lnTo>
                  <a:pt x="2208" y="576"/>
                </a:lnTo>
                <a:lnTo>
                  <a:pt x="0" y="576"/>
                </a:lnTo>
                <a:lnTo>
                  <a:pt x="0" y="48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26">
            <a:extLst>
              <a:ext uri="{FF2B5EF4-FFF2-40B4-BE49-F238E27FC236}">
                <a16:creationId xmlns="" xmlns:a16="http://schemas.microsoft.com/office/drawing/2014/main" id="{F3225AEB-ACA6-494B-8A5A-D65E929C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840" y="3985867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16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27">
            <a:extLst>
              <a:ext uri="{FF2B5EF4-FFF2-40B4-BE49-F238E27FC236}">
                <a16:creationId xmlns="" xmlns:a16="http://schemas.microsoft.com/office/drawing/2014/main" id="{3591CAE0-B599-442A-B156-C7B0E05AB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52" y="3952529"/>
            <a:ext cx="2019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hienHoang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hienHoang" pitchFamily="2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71">
            <a:extLst>
              <a:ext uri="{FF2B5EF4-FFF2-40B4-BE49-F238E27FC236}">
                <a16:creationId xmlns="" xmlns:a16="http://schemas.microsoft.com/office/drawing/2014/main" id="{7E67DDAC-1179-4487-87A3-77B580472D9F}"/>
              </a:ext>
            </a:extLst>
          </p:cNvPr>
          <p:cNvSpPr/>
          <p:nvPr/>
        </p:nvSpPr>
        <p:spPr bwMode="auto">
          <a:xfrm>
            <a:off x="-37148" y="5417999"/>
            <a:ext cx="11094169" cy="1454150"/>
          </a:xfrm>
          <a:prstGeom prst="roundRect">
            <a:avLst>
              <a:gd name="adj" fmla="val 1968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eL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6" grpId="0"/>
      <p:bldP spid="37" grpId="0"/>
      <p:bldP spid="41" grpId="0"/>
      <p:bldP spid="42" grpId="0"/>
      <p:bldP spid="43" grpId="0"/>
      <p:bldP spid="46" grpId="0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136FF313-1450-4DF2-AA62-231291BB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5" y="1152841"/>
            <a:ext cx="10530532" cy="4552317"/>
          </a:xfrm>
          <a:solidFill>
            <a:schemeClr val="accent6">
              <a:lumMod val="20000"/>
              <a:lumOff val="80000"/>
            </a:schemeClr>
          </a:solidFill>
          <a:ln w="19050"/>
        </p:spPr>
        <p:txBody>
          <a:bodyPr/>
          <a:lstStyle/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kề</a:t>
            </a:r>
            <a:r>
              <a:rPr lang="en-US" altLang="en-US" b="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1057</Words>
  <Application>Microsoft Office PowerPoint</Application>
  <PresentationFormat>Widescreen</PresentationFormat>
  <Paragraphs>210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Cambria</vt:lpstr>
      <vt:lpstr>inpin heiti</vt:lpstr>
      <vt:lpstr>Patrick Hand</vt:lpstr>
      <vt:lpstr>Roboto</vt:lpstr>
      <vt:lpstr>Tahoma</vt:lpstr>
      <vt:lpstr>Times New Roman</vt:lpstr>
      <vt:lpstr>VNI-Times</vt:lpstr>
      <vt:lpstr>Webdings</vt:lpstr>
      <vt:lpstr>2_Default Design</vt:lpstr>
      <vt:lpstr>1_Office Theme</vt:lpstr>
      <vt:lpstr>Equation</vt:lpstr>
      <vt:lpstr>KHỞI ĐỘNG</vt:lpstr>
      <vt:lpstr>PowerPoint Presentation</vt:lpstr>
      <vt:lpstr>TOÁN 5 NHÂN SỐ ĐO THỜI GIAN VỚI MỘT SỐ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182</cp:revision>
  <dcterms:created xsi:type="dcterms:W3CDTF">2017-08-18T03:02:00Z</dcterms:created>
  <dcterms:modified xsi:type="dcterms:W3CDTF">2022-03-13T09:25:51Z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